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5" r:id="rId4"/>
    <p:sldMasterId id="2147483759" r:id="rId5"/>
  </p:sldMasterIdLst>
  <p:notesMasterIdLst>
    <p:notesMasterId r:id="rId47"/>
  </p:notesMasterIdLst>
  <p:handoutMasterIdLst>
    <p:handoutMasterId r:id="rId48"/>
  </p:handoutMasterIdLst>
  <p:sldIdLst>
    <p:sldId id="294" r:id="rId6"/>
    <p:sldId id="1152" r:id="rId7"/>
    <p:sldId id="1153" r:id="rId8"/>
    <p:sldId id="1174" r:id="rId9"/>
    <p:sldId id="1177" r:id="rId10"/>
    <p:sldId id="1179" r:id="rId11"/>
    <p:sldId id="1180" r:id="rId12"/>
    <p:sldId id="1155" r:id="rId13"/>
    <p:sldId id="1182" r:id="rId14"/>
    <p:sldId id="287" r:id="rId15"/>
    <p:sldId id="1184" r:id="rId16"/>
    <p:sldId id="1186" r:id="rId17"/>
    <p:sldId id="283" r:id="rId18"/>
    <p:sldId id="1160" r:id="rId19"/>
    <p:sldId id="1165" r:id="rId20"/>
    <p:sldId id="1166" r:id="rId21"/>
    <p:sldId id="1167" r:id="rId22"/>
    <p:sldId id="1168" r:id="rId23"/>
    <p:sldId id="1161" r:id="rId24"/>
    <p:sldId id="1169" r:id="rId25"/>
    <p:sldId id="1170" r:id="rId26"/>
    <p:sldId id="1162" r:id="rId27"/>
    <p:sldId id="1171" r:id="rId28"/>
    <p:sldId id="1163" r:id="rId29"/>
    <p:sldId id="1172" r:id="rId30"/>
    <p:sldId id="1173" r:id="rId31"/>
    <p:sldId id="1189" r:id="rId32"/>
    <p:sldId id="257" r:id="rId33"/>
    <p:sldId id="1190" r:id="rId34"/>
    <p:sldId id="260" r:id="rId35"/>
    <p:sldId id="261" r:id="rId36"/>
    <p:sldId id="262" r:id="rId37"/>
    <p:sldId id="1191" r:id="rId38"/>
    <p:sldId id="1192" r:id="rId39"/>
    <p:sldId id="1193" r:id="rId40"/>
    <p:sldId id="1197" r:id="rId41"/>
    <p:sldId id="1199" r:id="rId42"/>
    <p:sldId id="1198" r:id="rId43"/>
    <p:sldId id="1194" r:id="rId44"/>
    <p:sldId id="1195" r:id="rId45"/>
    <p:sldId id="1200" r:id="rId4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p15:clr>
            <a:srgbClr val="A4A3A4"/>
          </p15:clr>
        </p15:guide>
        <p15:guide id="2" pos="288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1F"/>
    <a:srgbClr val="3333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A947C7-4A71-184F-BA0C-AAC7616EF2CF}" v="65" dt="2021-11-14T18:24:58.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29" autoAdjust="0"/>
    <p:restoredTop sz="85815" autoAdjust="0"/>
  </p:normalViewPr>
  <p:slideViewPr>
    <p:cSldViewPr snapToGrid="0" showGuides="1">
      <p:cViewPr varScale="1">
        <p:scale>
          <a:sx n="105" d="100"/>
          <a:sy n="105" d="100"/>
        </p:scale>
        <p:origin x="2344" y="192"/>
      </p:cViewPr>
      <p:guideLst>
        <p:guide orient="horz" pos="2162"/>
        <p:guide pos="2881"/>
      </p:guideLst>
    </p:cSldViewPr>
  </p:slideViewPr>
  <p:outlineViewPr>
    <p:cViewPr>
      <p:scale>
        <a:sx n="33" d="100"/>
        <a:sy n="33" d="100"/>
      </p:scale>
      <p:origin x="0" y="-11864"/>
    </p:cViewPr>
  </p:outlineViewPr>
  <p:notesTextViewPr>
    <p:cViewPr>
      <p:scale>
        <a:sx n="100" d="100"/>
        <a:sy n="100" d="100"/>
      </p:scale>
      <p:origin x="0" y="0"/>
    </p:cViewPr>
  </p:notesTextViewPr>
  <p:sorterViewPr>
    <p:cViewPr>
      <p:scale>
        <a:sx n="1" d="1"/>
        <a:sy n="1" d="1"/>
      </p:scale>
      <p:origin x="0" y="0"/>
    </p:cViewPr>
  </p:sorterViewPr>
  <p:notesViewPr>
    <p:cSldViewPr snapToGrid="0" showGuides="1">
      <p:cViewPr varScale="1">
        <p:scale>
          <a:sx n="112" d="100"/>
          <a:sy n="112" d="100"/>
        </p:scale>
        <p:origin x="4272"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45904C4-010F-4896-9D22-0FDDB5A0FF93}" type="datetimeFigureOut">
              <a:rPr lang="en-US" smtClean="0">
                <a:solidFill>
                  <a:schemeClr val="bg1">
                    <a:lumMod val="65000"/>
                  </a:schemeClr>
                </a:solidFill>
                <a:latin typeface="Tahoma" pitchFamily="34" charset="0"/>
                <a:ea typeface="Tahoma" pitchFamily="34" charset="0"/>
                <a:cs typeface="Tahoma" pitchFamily="34" charset="0"/>
              </a:rPr>
              <a:pPr/>
              <a:t>11/17/21</a:t>
            </a:fld>
            <a:endParaRPr lang="en-US">
              <a:solidFill>
                <a:schemeClr val="bg1">
                  <a:lumMod val="65000"/>
                </a:schemeClr>
              </a:solidFill>
              <a:latin typeface="Tahoma" pitchFamily="34" charset="0"/>
              <a:ea typeface="Tahoma" pitchFamily="34" charset="0"/>
              <a:cs typeface="Tahoma"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a:solidFill>
                  <a:schemeClr val="bg1">
                    <a:lumMod val="65000"/>
                  </a:schemeClr>
                </a:solidFill>
                <a:latin typeface="Tahoma" pitchFamily="34" charset="0"/>
                <a:ea typeface="Tahoma" pitchFamily="34" charset="0"/>
                <a:cs typeface="Tahoma" pitchFamily="34" charset="0"/>
              </a:rPr>
              <a:t>Distribution Statement</a:t>
            </a: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899D1F1-6DC0-4977-808C-FD0BF7AD2565}" type="slidenum">
              <a:rPr lang="en-US" smtClean="0">
                <a:solidFill>
                  <a:schemeClr val="bg1">
                    <a:lumMod val="65000"/>
                  </a:schemeClr>
                </a:solidFill>
                <a:latin typeface="Tahoma" pitchFamily="34" charset="0"/>
                <a:ea typeface="Tahoma" pitchFamily="34" charset="0"/>
                <a:cs typeface="Tahoma" pitchFamily="34" charset="0"/>
              </a:rPr>
              <a:pPr/>
              <a:t>‹#›</a:t>
            </a:fld>
            <a:endParaRPr lang="en-US">
              <a:solidFill>
                <a:schemeClr val="bg1">
                  <a:lumMod val="65000"/>
                </a:schemeClr>
              </a:solidFill>
              <a:latin typeface="Tahoma" pitchFamily="34" charset="0"/>
              <a:ea typeface="Tahoma" pitchFamily="34" charset="0"/>
              <a:cs typeface="Tahoma" pitchFamily="34" charset="0"/>
            </a:endParaRPr>
          </a:p>
        </p:txBody>
      </p:sp>
      <p:pic>
        <p:nvPicPr>
          <p:cNvPr id="6" name="Picture 6" descr="TITLE-HEADER LOGO.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5787"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592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solidFill>
                  <a:schemeClr val="bg1">
                    <a:lumMod val="65000"/>
                  </a:schemeClr>
                </a:solidFill>
                <a:latin typeface="Tahoma" pitchFamily="34" charset="0"/>
                <a:ea typeface="Tahoma" pitchFamily="34" charset="0"/>
                <a:cs typeface="Tahoma" pitchFamily="34" charset="0"/>
              </a:defRPr>
            </a:lvl1pPr>
          </a:lstStyle>
          <a:p>
            <a:fld id="{92715C0D-0E45-40B4-BE1B-664AAA8E6B7F}" type="datetimeFigureOut">
              <a:rPr lang="en-US" smtClean="0"/>
              <a:pPr/>
              <a:t>11/17/21</a:t>
            </a:fld>
            <a:endParaRPr lang="en-US"/>
          </a:p>
        </p:txBody>
      </p:sp>
      <p:sp>
        <p:nvSpPr>
          <p:cNvPr id="4" name="Slide Image Placeholder 3"/>
          <p:cNvSpPr>
            <a:spLocks noGrp="1" noRot="1" noChangeAspect="1"/>
          </p:cNvSpPr>
          <p:nvPr>
            <p:ph type="sldImg" idx="2"/>
          </p:nvPr>
        </p:nvSpPr>
        <p:spPr>
          <a:xfrm>
            <a:off x="1181100" y="895350"/>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648200"/>
            <a:ext cx="5608320" cy="395097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solidFill>
                  <a:schemeClr val="bg1">
                    <a:lumMod val="65000"/>
                  </a:schemeClr>
                </a:solidFill>
                <a:latin typeface="Tahoma" pitchFamily="34" charset="0"/>
                <a:ea typeface="Tahoma" pitchFamily="34" charset="0"/>
                <a:cs typeface="Tahoma" pitchFamily="34" charset="0"/>
              </a:defRPr>
            </a:lvl1pPr>
          </a:lstStyle>
          <a:p>
            <a:r>
              <a:rPr lang="en-US"/>
              <a:t>Distribution Statement</a:t>
            </a:r>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solidFill>
                  <a:schemeClr val="bg1">
                    <a:lumMod val="65000"/>
                  </a:schemeClr>
                </a:solidFill>
                <a:latin typeface="Tahoma" pitchFamily="34" charset="0"/>
                <a:ea typeface="Tahoma" pitchFamily="34" charset="0"/>
                <a:cs typeface="Tahoma" pitchFamily="34" charset="0"/>
              </a:defRPr>
            </a:lvl1pPr>
          </a:lstStyle>
          <a:p>
            <a:fld id="{639B577F-6036-4BCD-9021-A736CBC28733}" type="slidenum">
              <a:rPr lang="en-US" smtClean="0"/>
              <a:pPr/>
              <a:t>‹#›</a:t>
            </a:fld>
            <a:endParaRPr lang="en-US"/>
          </a:p>
        </p:txBody>
      </p:sp>
      <p:pic>
        <p:nvPicPr>
          <p:cNvPr id="8" name="Picture 6" descr="TITLE-HEADER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787"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63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ahoma" pitchFamily="34" charset="0"/>
        <a:ea typeface="Tahoma" pitchFamily="34" charset="0"/>
        <a:cs typeface="Tahoma" pitchFamily="34" charset="0"/>
      </a:defRPr>
    </a:lvl1pPr>
    <a:lvl2pPr marL="457200" algn="l" defTabSz="914400" rtl="0" eaLnBrk="1" latinLnBrk="0" hangingPunct="1">
      <a:defRPr sz="1200" kern="1200">
        <a:solidFill>
          <a:schemeClr val="tx1"/>
        </a:solidFill>
        <a:latin typeface="Tahoma" pitchFamily="34" charset="0"/>
        <a:ea typeface="Tahoma" pitchFamily="34" charset="0"/>
        <a:cs typeface="Tahoma" pitchFamily="34" charset="0"/>
      </a:defRPr>
    </a:lvl2pPr>
    <a:lvl3pPr marL="914400" algn="l" defTabSz="914400" rtl="0" eaLnBrk="1" latinLnBrk="0" hangingPunct="1">
      <a:defRPr sz="1200" kern="1200">
        <a:solidFill>
          <a:schemeClr val="tx1"/>
        </a:solidFill>
        <a:latin typeface="Tahoma" pitchFamily="34" charset="0"/>
        <a:ea typeface="Tahoma" pitchFamily="34" charset="0"/>
        <a:cs typeface="Tahoma" pitchFamily="34" charset="0"/>
      </a:defRPr>
    </a:lvl3pPr>
    <a:lvl4pPr marL="1371600" algn="l" defTabSz="914400" rtl="0" eaLnBrk="1" latinLnBrk="0" hangingPunct="1">
      <a:defRPr sz="1200" kern="1200">
        <a:solidFill>
          <a:schemeClr val="tx1"/>
        </a:solidFill>
        <a:latin typeface="Tahoma" pitchFamily="34" charset="0"/>
        <a:ea typeface="Tahoma" pitchFamily="34" charset="0"/>
        <a:cs typeface="Tahoma" pitchFamily="34" charset="0"/>
      </a:defRPr>
    </a:lvl4pPr>
    <a:lvl5pPr marL="1828800" algn="l" defTabSz="914400" rtl="0" eaLnBrk="1" latinLnBrk="0" hangingPunct="1">
      <a:defRPr sz="1200" kern="1200">
        <a:solidFill>
          <a:schemeClr val="tx1"/>
        </a:solidFill>
        <a:latin typeface="Tahoma" pitchFamily="34" charset="0"/>
        <a:ea typeface="Tahoma" pitchFamily="34" charset="0"/>
        <a:cs typeface="Tahoma"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Hard problem </a:t>
            </a:r>
          </a:p>
          <a:p>
            <a:pPr marL="171450" indent="-171450">
              <a:buFontTx/>
              <a:buChar char="-"/>
            </a:pPr>
            <a:r>
              <a:rPr lang="en-US" dirty="0"/>
              <a:t>Solution might be there if we constrain the architecture or training process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How to remove a trojan if found a model</a:t>
            </a:r>
          </a:p>
        </p:txBody>
      </p:sp>
      <p:sp>
        <p:nvSpPr>
          <p:cNvPr id="4" name="Slide Number Placeholder 3"/>
          <p:cNvSpPr>
            <a:spLocks noGrp="1"/>
          </p:cNvSpPr>
          <p:nvPr>
            <p:ph type="sldNum" sz="quarter" idx="5"/>
          </p:nvPr>
        </p:nvSpPr>
        <p:spPr/>
        <p:txBody>
          <a:bodyPr/>
          <a:lstStyle/>
          <a:p>
            <a:fld id="{639B577F-6036-4BCD-9021-A736CBC28733}" type="slidenum">
              <a:rPr lang="en-US" smtClean="0"/>
              <a:pPr/>
              <a:t>1</a:t>
            </a:fld>
            <a:endParaRPr lang="en-US"/>
          </a:p>
        </p:txBody>
      </p:sp>
    </p:spTree>
    <p:extLst>
      <p:ext uri="{BB962C8B-B14F-4D97-AF65-F5344CB8AC3E}">
        <p14:creationId xmlns:p14="http://schemas.microsoft.com/office/powerpoint/2010/main" val="1589119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15</a:t>
            </a:fld>
            <a:endParaRPr lang="en-US"/>
          </a:p>
        </p:txBody>
      </p:sp>
    </p:spTree>
    <p:extLst>
      <p:ext uri="{BB962C8B-B14F-4D97-AF65-F5344CB8AC3E}">
        <p14:creationId xmlns:p14="http://schemas.microsoft.com/office/powerpoint/2010/main" val="63555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Hard problem </a:t>
            </a:r>
          </a:p>
          <a:p>
            <a:pPr marL="171450" indent="-171450">
              <a:buFontTx/>
              <a:buChar char="-"/>
            </a:pPr>
            <a:r>
              <a:rPr lang="en-US" dirty="0"/>
              <a:t>Solution might be there if we constrain the architecture or training process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How to remove a trojan if found a model</a:t>
            </a:r>
          </a:p>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40</a:t>
            </a:fld>
            <a:endParaRPr lang="en-US"/>
          </a:p>
        </p:txBody>
      </p:sp>
    </p:spTree>
    <p:extLst>
      <p:ext uri="{BB962C8B-B14F-4D97-AF65-F5344CB8AC3E}">
        <p14:creationId xmlns:p14="http://schemas.microsoft.com/office/powerpoint/2010/main" val="3973026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Hard problem </a:t>
            </a:r>
          </a:p>
          <a:p>
            <a:pPr marL="171450" indent="-171450">
              <a:buFontTx/>
              <a:buChar char="-"/>
            </a:pPr>
            <a:r>
              <a:rPr lang="en-US" dirty="0"/>
              <a:t>Solution might be there if we constrain the architecture or training process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How to remove a trojan if found a model</a:t>
            </a:r>
          </a:p>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41</a:t>
            </a:fld>
            <a:endParaRPr lang="en-US"/>
          </a:p>
        </p:txBody>
      </p:sp>
    </p:spTree>
    <p:extLst>
      <p:ext uri="{BB962C8B-B14F-4D97-AF65-F5344CB8AC3E}">
        <p14:creationId xmlns:p14="http://schemas.microsoft.com/office/powerpoint/2010/main" val="2708003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6B458F9-9C5A-D94F-A853-7378C04DD7CC}" type="slidenum">
              <a:rPr lang="en-US" smtClean="0"/>
              <a:pPr/>
              <a:t>‹#›</a:t>
            </a:fld>
            <a:endParaRPr lang="en-US" dirty="0"/>
          </a:p>
        </p:txBody>
      </p:sp>
      <p:pic>
        <p:nvPicPr>
          <p:cNvPr id="18" name="Picture 1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53993" y="5611127"/>
            <a:ext cx="3585702" cy="393192"/>
          </a:xfrm>
          <a:prstGeom prst="rect">
            <a:avLst/>
          </a:prstGeom>
        </p:spPr>
      </p:pic>
      <p:sp>
        <p:nvSpPr>
          <p:cNvPr id="8" name="Rectangle 5"/>
          <p:cNvSpPr>
            <a:spLocks noChangeArrowheads="1"/>
          </p:cNvSpPr>
          <p:nvPr/>
        </p:nvSpPr>
        <p:spPr bwMode="auto">
          <a:xfrm>
            <a:off x="0" y="0"/>
            <a:ext cx="4949688" cy="6858000"/>
          </a:xfrm>
          <a:prstGeom prst="rect">
            <a:avLst/>
          </a:prstGeom>
          <a:solidFill>
            <a:schemeClr val="tx2"/>
          </a:solidFill>
          <a:ln w="9525" algn="ctr">
            <a:noFill/>
            <a:miter lim="800000"/>
            <a:headEnd/>
            <a:tailEnd/>
          </a:ln>
        </p:spPr>
        <p:txBody>
          <a:bodyPr wrap="none" anchor="ctr"/>
          <a:lstStyle/>
          <a:p>
            <a:pPr lvl="0"/>
            <a:endParaRPr lang="en-US" sz="1350"/>
          </a:p>
        </p:txBody>
      </p:sp>
      <p:sp>
        <p:nvSpPr>
          <p:cNvPr id="2" name="Title 1"/>
          <p:cNvSpPr>
            <a:spLocks noGrp="1"/>
          </p:cNvSpPr>
          <p:nvPr>
            <p:ph type="ctrTitle"/>
          </p:nvPr>
        </p:nvSpPr>
        <p:spPr>
          <a:xfrm>
            <a:off x="210585" y="1104901"/>
            <a:ext cx="4361415" cy="2324100"/>
          </a:xfrm>
        </p:spPr>
        <p:txBody>
          <a:bodyPr anchor="b" anchorCtr="0">
            <a:normAutofit/>
          </a:bodyPr>
          <a:lstStyle>
            <a:lvl1pPr algn="l">
              <a:defRPr lang="en-US" sz="3300" b="0" i="0" kern="1200" baseline="0" dirty="0">
                <a:solidFill>
                  <a:schemeClr val="bg1"/>
                </a:solidFill>
                <a:latin typeface="+mn-lt"/>
                <a:ea typeface="Helvetica Neue Medium" panose="02000503000000020004" pitchFamily="2" charset="0"/>
                <a:cs typeface="Helvetica Neue Medium" panose="02000503000000020004" pitchFamily="2" charset="0"/>
              </a:defRPr>
            </a:lvl1pPr>
          </a:lstStyle>
          <a:p>
            <a:r>
              <a:rPr lang="en-US" dirty="0"/>
              <a:t>Click to edit Master title style</a:t>
            </a:r>
          </a:p>
        </p:txBody>
      </p:sp>
      <p:sp>
        <p:nvSpPr>
          <p:cNvPr id="3" name="Subtitle 2"/>
          <p:cNvSpPr>
            <a:spLocks noGrp="1"/>
          </p:cNvSpPr>
          <p:nvPr>
            <p:ph type="subTitle" idx="1" hasCustomPrompt="1"/>
          </p:nvPr>
        </p:nvSpPr>
        <p:spPr>
          <a:xfrm>
            <a:off x="210585" y="3945853"/>
            <a:ext cx="4361415" cy="1119394"/>
          </a:xfrm>
        </p:spPr>
        <p:txBody>
          <a:bodyPr anchor="b">
            <a:normAutofit/>
          </a:bodyPr>
          <a:lstStyle>
            <a:lvl1pPr marL="0" indent="0" algn="l">
              <a:buNone/>
              <a:defRPr lang="en-US" sz="2400" b="0" i="1" kern="1200" spc="30" baseline="0" dirty="0">
                <a:solidFill>
                  <a:schemeClr val="bg1"/>
                </a:solidFill>
                <a:latin typeface="+mn-lt"/>
                <a:ea typeface="Helvetica Neue" panose="02000503000000020004" pitchFamily="2" charset="0"/>
                <a:cs typeface="Helvetica Neue"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solidFill>
                  <a:srgbClr val="FFFFFF"/>
                </a:solidFill>
              </a:rPr>
              <a:t>Author</a:t>
            </a:r>
            <a:endParaRPr lang="en-US" dirty="0"/>
          </a:p>
        </p:txBody>
      </p:sp>
      <p:sp>
        <p:nvSpPr>
          <p:cNvPr id="17" name="Rectangle 16"/>
          <p:cNvSpPr/>
          <p:nvPr/>
        </p:nvSpPr>
        <p:spPr>
          <a:xfrm>
            <a:off x="210585" y="6484245"/>
            <a:ext cx="2073003" cy="184666"/>
          </a:xfrm>
          <a:prstGeom prst="rect">
            <a:avLst/>
          </a:prstGeom>
        </p:spPr>
        <p:txBody>
          <a:bodyPr wrap="none">
            <a:spAutoFit/>
          </a:bodyPr>
          <a:lstStyle/>
          <a:p>
            <a:r>
              <a:rPr lang="en-US" sz="600" baseline="0" dirty="0">
                <a:solidFill>
                  <a:schemeClr val="bg1"/>
                </a:solidFill>
                <a:latin typeface="Calibri" charset="0"/>
                <a:ea typeface="Helvetica Neue" charset="0"/>
                <a:cs typeface="Helvetica Neue" charset="0"/>
              </a:rPr>
              <a:t>©</a:t>
            </a:r>
            <a:r>
              <a:rPr lang="en-US" sz="600" dirty="0">
                <a:solidFill>
                  <a:schemeClr val="bg1"/>
                </a:solidFill>
                <a:latin typeface="Calibri" charset="0"/>
                <a:ea typeface="Helvetica Neue" charset="0"/>
                <a:cs typeface="Helvetica Neue" charset="0"/>
              </a:rPr>
              <a:t> 2019 SRI International.  All Rights Reserved.  Proprietary   </a:t>
            </a:r>
          </a:p>
        </p:txBody>
      </p:sp>
      <p:sp>
        <p:nvSpPr>
          <p:cNvPr id="11" name="Rectangle 10"/>
          <p:cNvSpPr/>
          <p:nvPr/>
        </p:nvSpPr>
        <p:spPr>
          <a:xfrm>
            <a:off x="4949688" y="6200150"/>
            <a:ext cx="4194312" cy="657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 Placeholder 5">
            <a:extLst>
              <a:ext uri="{FF2B5EF4-FFF2-40B4-BE49-F238E27FC236}">
                <a16:creationId xmlns:a16="http://schemas.microsoft.com/office/drawing/2014/main" id="{DC58A635-C595-4747-9D25-A16965CC7225}"/>
              </a:ext>
            </a:extLst>
          </p:cNvPr>
          <p:cNvSpPr>
            <a:spLocks noGrp="1"/>
          </p:cNvSpPr>
          <p:nvPr>
            <p:ph type="body" sz="quarter" idx="11" hasCustomPrompt="1"/>
          </p:nvPr>
        </p:nvSpPr>
        <p:spPr>
          <a:xfrm>
            <a:off x="210585" y="5051430"/>
            <a:ext cx="4361415" cy="1119394"/>
          </a:xfrm>
        </p:spPr>
        <p:txBody>
          <a:bodyPr>
            <a:normAutofit/>
          </a:bodyPr>
          <a:lstStyle>
            <a:lvl1pPr>
              <a:defRPr sz="1800" i="1">
                <a:solidFill>
                  <a:schemeClr val="bg1"/>
                </a:solidFill>
              </a:defRPr>
            </a:lvl1pPr>
          </a:lstStyle>
          <a:p>
            <a:pPr lvl="0"/>
            <a:r>
              <a:rPr lang="en-US" dirty="0"/>
              <a:t>Month</a:t>
            </a:r>
            <a:r>
              <a:rPr lang="en-US"/>
              <a:t>, 2019</a:t>
            </a:r>
            <a:endParaRPr lang="en-US" dirty="0"/>
          </a:p>
        </p:txBody>
      </p:sp>
    </p:spTree>
    <p:extLst>
      <p:ext uri="{BB962C8B-B14F-4D97-AF65-F5344CB8AC3E}">
        <p14:creationId xmlns:p14="http://schemas.microsoft.com/office/powerpoint/2010/main" val="3733419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Focused">
    <p:spTree>
      <p:nvGrpSpPr>
        <p:cNvPr id="1" name=""/>
        <p:cNvGrpSpPr/>
        <p:nvPr/>
      </p:nvGrpSpPr>
      <p:grpSpPr>
        <a:xfrm>
          <a:off x="0" y="0"/>
          <a:ext cx="0" cy="0"/>
          <a:chOff x="0" y="0"/>
          <a:chExt cx="0" cy="0"/>
        </a:xfrm>
      </p:grpSpPr>
      <p:sp>
        <p:nvSpPr>
          <p:cNvPr id="29" name="Content Placeholder 11">
            <a:extLst>
              <a:ext uri="{FF2B5EF4-FFF2-40B4-BE49-F238E27FC236}">
                <a16:creationId xmlns:a16="http://schemas.microsoft.com/office/drawing/2014/main" id="{2054C21A-87E9-4D36-B1A7-8FECF1528CA6}"/>
              </a:ext>
            </a:extLst>
          </p:cNvPr>
          <p:cNvSpPr>
            <a:spLocks noGrp="1"/>
          </p:cNvSpPr>
          <p:nvPr>
            <p:ph sz="quarter" idx="31"/>
          </p:nvPr>
        </p:nvSpPr>
        <p:spPr>
          <a:xfrm>
            <a:off x="812307"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11">
            <a:extLst>
              <a:ext uri="{FF2B5EF4-FFF2-40B4-BE49-F238E27FC236}">
                <a16:creationId xmlns:a16="http://schemas.microsoft.com/office/drawing/2014/main" id="{1E6D2321-E406-4697-B128-A06FA968F54F}"/>
              </a:ext>
            </a:extLst>
          </p:cNvPr>
          <p:cNvSpPr>
            <a:spLocks noGrp="1"/>
          </p:cNvSpPr>
          <p:nvPr>
            <p:ph sz="quarter" idx="44"/>
          </p:nvPr>
        </p:nvSpPr>
        <p:spPr>
          <a:xfrm>
            <a:off x="812307"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11">
            <a:extLst>
              <a:ext uri="{FF2B5EF4-FFF2-40B4-BE49-F238E27FC236}">
                <a16:creationId xmlns:a16="http://schemas.microsoft.com/office/drawing/2014/main" id="{4D0E196F-A42E-4198-846E-9FC43EDB4A8D}"/>
              </a:ext>
            </a:extLst>
          </p:cNvPr>
          <p:cNvSpPr>
            <a:spLocks noGrp="1"/>
          </p:cNvSpPr>
          <p:nvPr>
            <p:ph sz="quarter" idx="46"/>
          </p:nvPr>
        </p:nvSpPr>
        <p:spPr>
          <a:xfrm>
            <a:off x="276927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11">
            <a:extLst>
              <a:ext uri="{FF2B5EF4-FFF2-40B4-BE49-F238E27FC236}">
                <a16:creationId xmlns:a16="http://schemas.microsoft.com/office/drawing/2014/main" id="{B95AE6DF-DA0C-49A7-89DC-46CC550CC2A6}"/>
              </a:ext>
            </a:extLst>
          </p:cNvPr>
          <p:cNvSpPr>
            <a:spLocks noGrp="1"/>
          </p:cNvSpPr>
          <p:nvPr>
            <p:ph sz="quarter" idx="47"/>
          </p:nvPr>
        </p:nvSpPr>
        <p:spPr>
          <a:xfrm>
            <a:off x="469252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11">
            <a:extLst>
              <a:ext uri="{FF2B5EF4-FFF2-40B4-BE49-F238E27FC236}">
                <a16:creationId xmlns:a16="http://schemas.microsoft.com/office/drawing/2014/main" id="{D2513D9E-23A3-4A4E-8701-42019A6D34D6}"/>
              </a:ext>
            </a:extLst>
          </p:cNvPr>
          <p:cNvSpPr>
            <a:spLocks noGrp="1"/>
          </p:cNvSpPr>
          <p:nvPr>
            <p:ph sz="quarter" idx="48"/>
          </p:nvPr>
        </p:nvSpPr>
        <p:spPr>
          <a:xfrm>
            <a:off x="469252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11">
            <a:extLst>
              <a:ext uri="{FF2B5EF4-FFF2-40B4-BE49-F238E27FC236}">
                <a16:creationId xmlns:a16="http://schemas.microsoft.com/office/drawing/2014/main" id="{BA3C624F-8DC2-4DEE-B909-E69F71CE7AE9}"/>
              </a:ext>
            </a:extLst>
          </p:cNvPr>
          <p:cNvSpPr>
            <a:spLocks noGrp="1"/>
          </p:cNvSpPr>
          <p:nvPr>
            <p:ph sz="quarter" idx="49"/>
          </p:nvPr>
        </p:nvSpPr>
        <p:spPr>
          <a:xfrm>
            <a:off x="664991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11">
            <a:extLst>
              <a:ext uri="{FF2B5EF4-FFF2-40B4-BE49-F238E27FC236}">
                <a16:creationId xmlns:a16="http://schemas.microsoft.com/office/drawing/2014/main" id="{31F2E120-7513-48D5-999E-D01A78213C30}"/>
              </a:ext>
            </a:extLst>
          </p:cNvPr>
          <p:cNvSpPr>
            <a:spLocks noGrp="1"/>
          </p:cNvSpPr>
          <p:nvPr>
            <p:ph sz="quarter" idx="50"/>
          </p:nvPr>
        </p:nvSpPr>
        <p:spPr>
          <a:xfrm>
            <a:off x="664991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11">
            <a:extLst>
              <a:ext uri="{FF2B5EF4-FFF2-40B4-BE49-F238E27FC236}">
                <a16:creationId xmlns:a16="http://schemas.microsoft.com/office/drawing/2014/main" id="{8B14005D-0D9A-4C1A-AC45-E6311835FD95}"/>
              </a:ext>
            </a:extLst>
          </p:cNvPr>
          <p:cNvSpPr>
            <a:spLocks noGrp="1"/>
          </p:cNvSpPr>
          <p:nvPr>
            <p:ph sz="quarter" idx="51"/>
          </p:nvPr>
        </p:nvSpPr>
        <p:spPr>
          <a:xfrm>
            <a:off x="276927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12" name="Text Placeholder 35">
            <a:extLst>
              <a:ext uri="{FF2B5EF4-FFF2-40B4-BE49-F238E27FC236}">
                <a16:creationId xmlns:a16="http://schemas.microsoft.com/office/drawing/2014/main" id="{62B9EBDF-74BB-4BEA-A2A7-7E601F76D6B7}"/>
              </a:ext>
            </a:extLst>
          </p:cNvPr>
          <p:cNvSpPr>
            <a:spLocks noGrp="1"/>
          </p:cNvSpPr>
          <p:nvPr>
            <p:ph type="body" sz="quarter" idx="27"/>
          </p:nvPr>
        </p:nvSpPr>
        <p:spPr>
          <a:xfrm>
            <a:off x="796842" y="58368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4" name="Text Placeholder 35">
            <a:extLst>
              <a:ext uri="{FF2B5EF4-FFF2-40B4-BE49-F238E27FC236}">
                <a16:creationId xmlns:a16="http://schemas.microsoft.com/office/drawing/2014/main" id="{E8F7F926-3EBD-40BF-A890-015C4E2BC2A7}"/>
              </a:ext>
            </a:extLst>
          </p:cNvPr>
          <p:cNvSpPr>
            <a:spLocks noGrp="1"/>
          </p:cNvSpPr>
          <p:nvPr>
            <p:ph type="body" sz="quarter" idx="30"/>
          </p:nvPr>
        </p:nvSpPr>
        <p:spPr>
          <a:xfrm>
            <a:off x="793566" y="34128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35">
            <a:extLst>
              <a:ext uri="{FF2B5EF4-FFF2-40B4-BE49-F238E27FC236}">
                <a16:creationId xmlns:a16="http://schemas.microsoft.com/office/drawing/2014/main" id="{9CB0340C-B2B7-43E0-AD80-79918E969E6B}"/>
              </a:ext>
            </a:extLst>
          </p:cNvPr>
          <p:cNvSpPr>
            <a:spLocks noGrp="1"/>
          </p:cNvSpPr>
          <p:nvPr>
            <p:ph type="body" sz="quarter" idx="32"/>
          </p:nvPr>
        </p:nvSpPr>
        <p:spPr>
          <a:xfrm>
            <a:off x="2741618" y="58368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68432F62-A2F1-44B1-A7D7-4E185F81482F}"/>
              </a:ext>
            </a:extLst>
          </p:cNvPr>
          <p:cNvSpPr>
            <a:spLocks noGrp="1"/>
          </p:cNvSpPr>
          <p:nvPr>
            <p:ph type="body" sz="quarter" idx="34"/>
          </p:nvPr>
        </p:nvSpPr>
        <p:spPr>
          <a:xfrm>
            <a:off x="2738342" y="34128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0" name="Text Placeholder 35">
            <a:extLst>
              <a:ext uri="{FF2B5EF4-FFF2-40B4-BE49-F238E27FC236}">
                <a16:creationId xmlns:a16="http://schemas.microsoft.com/office/drawing/2014/main" id="{154657B8-E40C-40C4-B7F5-C3ED185C5D7D}"/>
              </a:ext>
            </a:extLst>
          </p:cNvPr>
          <p:cNvSpPr>
            <a:spLocks noGrp="1"/>
          </p:cNvSpPr>
          <p:nvPr>
            <p:ph type="body" sz="quarter" idx="36"/>
          </p:nvPr>
        </p:nvSpPr>
        <p:spPr>
          <a:xfrm>
            <a:off x="4686394" y="58368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2" name="Text Placeholder 35">
            <a:extLst>
              <a:ext uri="{FF2B5EF4-FFF2-40B4-BE49-F238E27FC236}">
                <a16:creationId xmlns:a16="http://schemas.microsoft.com/office/drawing/2014/main" id="{A1161A15-CB3A-4061-8091-490B621903A1}"/>
              </a:ext>
            </a:extLst>
          </p:cNvPr>
          <p:cNvSpPr>
            <a:spLocks noGrp="1"/>
          </p:cNvSpPr>
          <p:nvPr>
            <p:ph type="body" sz="quarter" idx="38"/>
          </p:nvPr>
        </p:nvSpPr>
        <p:spPr>
          <a:xfrm>
            <a:off x="4683118" y="34128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4" name="Text Placeholder 35">
            <a:extLst>
              <a:ext uri="{FF2B5EF4-FFF2-40B4-BE49-F238E27FC236}">
                <a16:creationId xmlns:a16="http://schemas.microsoft.com/office/drawing/2014/main" id="{30050117-355F-47D0-8DE0-093744DA11CF}"/>
              </a:ext>
            </a:extLst>
          </p:cNvPr>
          <p:cNvSpPr>
            <a:spLocks noGrp="1"/>
          </p:cNvSpPr>
          <p:nvPr>
            <p:ph type="body" sz="quarter" idx="40"/>
          </p:nvPr>
        </p:nvSpPr>
        <p:spPr>
          <a:xfrm>
            <a:off x="6631171" y="58368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6" name="Text Placeholder 35">
            <a:extLst>
              <a:ext uri="{FF2B5EF4-FFF2-40B4-BE49-F238E27FC236}">
                <a16:creationId xmlns:a16="http://schemas.microsoft.com/office/drawing/2014/main" id="{CF19B9FB-EB08-49DF-A8C3-06573B14AC10}"/>
              </a:ext>
            </a:extLst>
          </p:cNvPr>
          <p:cNvSpPr>
            <a:spLocks noGrp="1"/>
          </p:cNvSpPr>
          <p:nvPr>
            <p:ph type="body" sz="quarter" idx="42"/>
          </p:nvPr>
        </p:nvSpPr>
        <p:spPr>
          <a:xfrm>
            <a:off x="6627895" y="34128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7" name="Title 6">
            <a:extLst>
              <a:ext uri="{FF2B5EF4-FFF2-40B4-BE49-F238E27FC236}">
                <a16:creationId xmlns:a16="http://schemas.microsoft.com/office/drawing/2014/main" id="{064FF2DC-077A-4398-9CAD-7F40E83AB972}"/>
              </a:ext>
            </a:extLst>
          </p:cNvPr>
          <p:cNvSpPr>
            <a:spLocks noGrp="1"/>
          </p:cNvSpPr>
          <p:nvPr>
            <p:ph type="title"/>
          </p:nvPr>
        </p:nvSpPr>
        <p:spPr/>
        <p:txBody>
          <a:bodyPr/>
          <a:lstStyle/>
          <a:p>
            <a:r>
              <a:rPr lang="en-US"/>
              <a:t>Click to edit Master title style</a:t>
            </a:r>
          </a:p>
        </p:txBody>
      </p:sp>
      <p:sp>
        <p:nvSpPr>
          <p:cNvPr id="30" name="Rectangle 29">
            <a:extLst>
              <a:ext uri="{FF2B5EF4-FFF2-40B4-BE49-F238E27FC236}">
                <a16:creationId xmlns:a16="http://schemas.microsoft.com/office/drawing/2014/main" id="{A381EE9F-ED0F-484E-BCA7-0BCD53AC7335}"/>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C620FAFD-5122-48EE-BF4F-258C54AABB44}"/>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17178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Focuse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7" name="Title 6">
            <a:extLst>
              <a:ext uri="{FF2B5EF4-FFF2-40B4-BE49-F238E27FC236}">
                <a16:creationId xmlns:a16="http://schemas.microsoft.com/office/drawing/2014/main" id="{064FF2DC-077A-4398-9CAD-7F40E83AB972}"/>
              </a:ext>
            </a:extLst>
          </p:cNvPr>
          <p:cNvSpPr>
            <a:spLocks noGrp="1"/>
          </p:cNvSpPr>
          <p:nvPr>
            <p:ph type="title"/>
          </p:nvPr>
        </p:nvSpPr>
        <p:spPr/>
        <p:txBody>
          <a:bodyPr/>
          <a:lstStyle/>
          <a:p>
            <a:r>
              <a:rPr lang="en-US"/>
              <a:t>Click to edit Master title style</a:t>
            </a:r>
          </a:p>
        </p:txBody>
      </p:sp>
      <p:sp>
        <p:nvSpPr>
          <p:cNvPr id="30" name="Rectangle 29">
            <a:extLst>
              <a:ext uri="{FF2B5EF4-FFF2-40B4-BE49-F238E27FC236}">
                <a16:creationId xmlns:a16="http://schemas.microsoft.com/office/drawing/2014/main" id="{A381EE9F-ED0F-484E-BCA7-0BCD53AC7335}"/>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C620FAFD-5122-48EE-BF4F-258C54AABB44}"/>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Content Placeholder 11">
            <a:extLst>
              <a:ext uri="{FF2B5EF4-FFF2-40B4-BE49-F238E27FC236}">
                <a16:creationId xmlns:a16="http://schemas.microsoft.com/office/drawing/2014/main" id="{647C640D-571E-493A-B681-5B8C948E6E41}"/>
              </a:ext>
            </a:extLst>
          </p:cNvPr>
          <p:cNvSpPr>
            <a:spLocks noGrp="1"/>
          </p:cNvSpPr>
          <p:nvPr>
            <p:ph sz="quarter" idx="31"/>
          </p:nvPr>
        </p:nvSpPr>
        <p:spPr>
          <a:xfrm>
            <a:off x="2053173"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11">
            <a:extLst>
              <a:ext uri="{FF2B5EF4-FFF2-40B4-BE49-F238E27FC236}">
                <a16:creationId xmlns:a16="http://schemas.microsoft.com/office/drawing/2014/main" id="{6FB06EBC-4CA9-4C95-9685-F85F405448CD}"/>
              </a:ext>
            </a:extLst>
          </p:cNvPr>
          <p:cNvSpPr>
            <a:spLocks noGrp="1"/>
          </p:cNvSpPr>
          <p:nvPr>
            <p:ph sz="quarter" idx="44"/>
          </p:nvPr>
        </p:nvSpPr>
        <p:spPr>
          <a:xfrm>
            <a:off x="2053173"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11">
            <a:extLst>
              <a:ext uri="{FF2B5EF4-FFF2-40B4-BE49-F238E27FC236}">
                <a16:creationId xmlns:a16="http://schemas.microsoft.com/office/drawing/2014/main" id="{A1568B3B-25E1-41BF-8FEB-A387E5644D2C}"/>
              </a:ext>
            </a:extLst>
          </p:cNvPr>
          <p:cNvSpPr>
            <a:spLocks noGrp="1"/>
          </p:cNvSpPr>
          <p:nvPr>
            <p:ph sz="quarter" idx="45"/>
          </p:nvPr>
        </p:nvSpPr>
        <p:spPr>
          <a:xfrm>
            <a:off x="3811401"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11">
            <a:extLst>
              <a:ext uri="{FF2B5EF4-FFF2-40B4-BE49-F238E27FC236}">
                <a16:creationId xmlns:a16="http://schemas.microsoft.com/office/drawing/2014/main" id="{CD348C0E-F225-40E4-A520-2AA47E791213}"/>
              </a:ext>
            </a:extLst>
          </p:cNvPr>
          <p:cNvSpPr>
            <a:spLocks noGrp="1"/>
          </p:cNvSpPr>
          <p:nvPr>
            <p:ph sz="quarter" idx="46"/>
          </p:nvPr>
        </p:nvSpPr>
        <p:spPr>
          <a:xfrm>
            <a:off x="3811401"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11">
            <a:extLst>
              <a:ext uri="{FF2B5EF4-FFF2-40B4-BE49-F238E27FC236}">
                <a16:creationId xmlns:a16="http://schemas.microsoft.com/office/drawing/2014/main" id="{39D3D5DD-B4C3-442F-BCDE-1EAA596A04F9}"/>
              </a:ext>
            </a:extLst>
          </p:cNvPr>
          <p:cNvSpPr>
            <a:spLocks noGrp="1"/>
          </p:cNvSpPr>
          <p:nvPr>
            <p:ph sz="quarter" idx="47"/>
          </p:nvPr>
        </p:nvSpPr>
        <p:spPr>
          <a:xfrm>
            <a:off x="5569629"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Content Placeholder 11">
            <a:extLst>
              <a:ext uri="{FF2B5EF4-FFF2-40B4-BE49-F238E27FC236}">
                <a16:creationId xmlns:a16="http://schemas.microsoft.com/office/drawing/2014/main" id="{AFD6A409-D429-4153-B684-16E2C6EB87CE}"/>
              </a:ext>
            </a:extLst>
          </p:cNvPr>
          <p:cNvSpPr>
            <a:spLocks noGrp="1"/>
          </p:cNvSpPr>
          <p:nvPr>
            <p:ph sz="quarter" idx="48"/>
          </p:nvPr>
        </p:nvSpPr>
        <p:spPr>
          <a:xfrm>
            <a:off x="5569629"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11">
            <a:extLst>
              <a:ext uri="{FF2B5EF4-FFF2-40B4-BE49-F238E27FC236}">
                <a16:creationId xmlns:a16="http://schemas.microsoft.com/office/drawing/2014/main" id="{7F147230-C20C-4B86-B7EE-D3FC5337A413}"/>
              </a:ext>
            </a:extLst>
          </p:cNvPr>
          <p:cNvSpPr>
            <a:spLocks noGrp="1"/>
          </p:cNvSpPr>
          <p:nvPr>
            <p:ph sz="quarter" idx="49"/>
          </p:nvPr>
        </p:nvSpPr>
        <p:spPr>
          <a:xfrm>
            <a:off x="7327857"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11">
            <a:extLst>
              <a:ext uri="{FF2B5EF4-FFF2-40B4-BE49-F238E27FC236}">
                <a16:creationId xmlns:a16="http://schemas.microsoft.com/office/drawing/2014/main" id="{A41DA8F5-8277-46AF-A436-0A186EF064F5}"/>
              </a:ext>
            </a:extLst>
          </p:cNvPr>
          <p:cNvSpPr>
            <a:spLocks noGrp="1"/>
          </p:cNvSpPr>
          <p:nvPr>
            <p:ph sz="quarter" idx="50"/>
          </p:nvPr>
        </p:nvSpPr>
        <p:spPr>
          <a:xfrm>
            <a:off x="7327857"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Content Placeholder 11">
            <a:extLst>
              <a:ext uri="{FF2B5EF4-FFF2-40B4-BE49-F238E27FC236}">
                <a16:creationId xmlns:a16="http://schemas.microsoft.com/office/drawing/2014/main" id="{C79D3EF6-417B-475D-8472-5899ADB32EF0}"/>
              </a:ext>
            </a:extLst>
          </p:cNvPr>
          <p:cNvSpPr>
            <a:spLocks noGrp="1"/>
          </p:cNvSpPr>
          <p:nvPr>
            <p:ph sz="quarter" idx="51"/>
          </p:nvPr>
        </p:nvSpPr>
        <p:spPr>
          <a:xfrm>
            <a:off x="294945"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11">
            <a:extLst>
              <a:ext uri="{FF2B5EF4-FFF2-40B4-BE49-F238E27FC236}">
                <a16:creationId xmlns:a16="http://schemas.microsoft.com/office/drawing/2014/main" id="{679E13A2-3993-4129-BF24-65D65A534762}"/>
              </a:ext>
            </a:extLst>
          </p:cNvPr>
          <p:cNvSpPr>
            <a:spLocks noGrp="1"/>
          </p:cNvSpPr>
          <p:nvPr>
            <p:ph sz="quarter" idx="52"/>
          </p:nvPr>
        </p:nvSpPr>
        <p:spPr>
          <a:xfrm>
            <a:off x="294945"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 Placeholder 35">
            <a:extLst>
              <a:ext uri="{FF2B5EF4-FFF2-40B4-BE49-F238E27FC236}">
                <a16:creationId xmlns:a16="http://schemas.microsoft.com/office/drawing/2014/main" id="{CFA9ADAD-8170-4862-9E9F-D1778841CD4F}"/>
              </a:ext>
            </a:extLst>
          </p:cNvPr>
          <p:cNvSpPr>
            <a:spLocks noGrp="1"/>
          </p:cNvSpPr>
          <p:nvPr>
            <p:ph type="body" sz="quarter" idx="27"/>
          </p:nvPr>
        </p:nvSpPr>
        <p:spPr>
          <a:xfrm>
            <a:off x="2038234"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8" name="Text Placeholder 35">
            <a:extLst>
              <a:ext uri="{FF2B5EF4-FFF2-40B4-BE49-F238E27FC236}">
                <a16:creationId xmlns:a16="http://schemas.microsoft.com/office/drawing/2014/main" id="{0E90A11A-D8EF-45D7-A1BE-809F6C998934}"/>
              </a:ext>
            </a:extLst>
          </p:cNvPr>
          <p:cNvSpPr>
            <a:spLocks noGrp="1"/>
          </p:cNvSpPr>
          <p:nvPr>
            <p:ph type="body" sz="quarter" idx="30"/>
          </p:nvPr>
        </p:nvSpPr>
        <p:spPr>
          <a:xfrm>
            <a:off x="2034958"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9" name="Text Placeholder 35">
            <a:extLst>
              <a:ext uri="{FF2B5EF4-FFF2-40B4-BE49-F238E27FC236}">
                <a16:creationId xmlns:a16="http://schemas.microsoft.com/office/drawing/2014/main" id="{34C65802-CE0E-4216-8859-490A2E38325A}"/>
              </a:ext>
            </a:extLst>
          </p:cNvPr>
          <p:cNvSpPr>
            <a:spLocks noGrp="1"/>
          </p:cNvSpPr>
          <p:nvPr>
            <p:ph type="body" sz="quarter" idx="32"/>
          </p:nvPr>
        </p:nvSpPr>
        <p:spPr>
          <a:xfrm>
            <a:off x="3795643"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0" name="Text Placeholder 35">
            <a:extLst>
              <a:ext uri="{FF2B5EF4-FFF2-40B4-BE49-F238E27FC236}">
                <a16:creationId xmlns:a16="http://schemas.microsoft.com/office/drawing/2014/main" id="{AB7F7700-4C2F-4AF0-A212-D3D2EED7F49B}"/>
              </a:ext>
            </a:extLst>
          </p:cNvPr>
          <p:cNvSpPr>
            <a:spLocks noGrp="1"/>
          </p:cNvSpPr>
          <p:nvPr>
            <p:ph type="body" sz="quarter" idx="34"/>
          </p:nvPr>
        </p:nvSpPr>
        <p:spPr>
          <a:xfrm>
            <a:off x="3792367"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1" name="Text Placeholder 35">
            <a:extLst>
              <a:ext uri="{FF2B5EF4-FFF2-40B4-BE49-F238E27FC236}">
                <a16:creationId xmlns:a16="http://schemas.microsoft.com/office/drawing/2014/main" id="{36761EC7-AAA6-447E-9C70-83C4548FB22D}"/>
              </a:ext>
            </a:extLst>
          </p:cNvPr>
          <p:cNvSpPr>
            <a:spLocks noGrp="1"/>
          </p:cNvSpPr>
          <p:nvPr>
            <p:ph type="body" sz="quarter" idx="36"/>
          </p:nvPr>
        </p:nvSpPr>
        <p:spPr>
          <a:xfrm>
            <a:off x="5553052"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2" name="Text Placeholder 35">
            <a:extLst>
              <a:ext uri="{FF2B5EF4-FFF2-40B4-BE49-F238E27FC236}">
                <a16:creationId xmlns:a16="http://schemas.microsoft.com/office/drawing/2014/main" id="{3C194A7F-FA2C-4665-87E3-375A50986153}"/>
              </a:ext>
            </a:extLst>
          </p:cNvPr>
          <p:cNvSpPr>
            <a:spLocks noGrp="1"/>
          </p:cNvSpPr>
          <p:nvPr>
            <p:ph type="body" sz="quarter" idx="38"/>
          </p:nvPr>
        </p:nvSpPr>
        <p:spPr>
          <a:xfrm>
            <a:off x="5549776"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3" name="Text Placeholder 35">
            <a:extLst>
              <a:ext uri="{FF2B5EF4-FFF2-40B4-BE49-F238E27FC236}">
                <a16:creationId xmlns:a16="http://schemas.microsoft.com/office/drawing/2014/main" id="{35E340E4-FE18-4677-94B1-69A3D2E6B033}"/>
              </a:ext>
            </a:extLst>
          </p:cNvPr>
          <p:cNvSpPr>
            <a:spLocks noGrp="1"/>
          </p:cNvSpPr>
          <p:nvPr>
            <p:ph type="body" sz="quarter" idx="40"/>
          </p:nvPr>
        </p:nvSpPr>
        <p:spPr>
          <a:xfrm>
            <a:off x="7310462"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4" name="Text Placeholder 35">
            <a:extLst>
              <a:ext uri="{FF2B5EF4-FFF2-40B4-BE49-F238E27FC236}">
                <a16:creationId xmlns:a16="http://schemas.microsoft.com/office/drawing/2014/main" id="{12B9CD5E-EFB9-452E-A1B6-4952864F0B1D}"/>
              </a:ext>
            </a:extLst>
          </p:cNvPr>
          <p:cNvSpPr>
            <a:spLocks noGrp="1"/>
          </p:cNvSpPr>
          <p:nvPr>
            <p:ph type="body" sz="quarter" idx="42"/>
          </p:nvPr>
        </p:nvSpPr>
        <p:spPr>
          <a:xfrm>
            <a:off x="7307186"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5" name="Text Placeholder 35">
            <a:extLst>
              <a:ext uri="{FF2B5EF4-FFF2-40B4-BE49-F238E27FC236}">
                <a16:creationId xmlns:a16="http://schemas.microsoft.com/office/drawing/2014/main" id="{36B05712-A0D5-4FEE-8E57-F85B28176BCD}"/>
              </a:ext>
            </a:extLst>
          </p:cNvPr>
          <p:cNvSpPr>
            <a:spLocks noGrp="1"/>
          </p:cNvSpPr>
          <p:nvPr>
            <p:ph type="body" sz="quarter" idx="53"/>
          </p:nvPr>
        </p:nvSpPr>
        <p:spPr>
          <a:xfrm>
            <a:off x="280825"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6" name="Text Placeholder 35">
            <a:extLst>
              <a:ext uri="{FF2B5EF4-FFF2-40B4-BE49-F238E27FC236}">
                <a16:creationId xmlns:a16="http://schemas.microsoft.com/office/drawing/2014/main" id="{90ABCD06-CEF0-4415-ABB6-536B36330699}"/>
              </a:ext>
            </a:extLst>
          </p:cNvPr>
          <p:cNvSpPr>
            <a:spLocks noGrp="1"/>
          </p:cNvSpPr>
          <p:nvPr>
            <p:ph type="body" sz="quarter" idx="54"/>
          </p:nvPr>
        </p:nvSpPr>
        <p:spPr>
          <a:xfrm>
            <a:off x="277549"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Tree>
    <p:extLst>
      <p:ext uri="{BB962C8B-B14F-4D97-AF65-F5344CB8AC3E}">
        <p14:creationId xmlns:p14="http://schemas.microsoft.com/office/powerpoint/2010/main" val="187881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ey Strip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Rectangle 6">
            <a:extLst>
              <a:ext uri="{FF2B5EF4-FFF2-40B4-BE49-F238E27FC236}">
                <a16:creationId xmlns:a16="http://schemas.microsoft.com/office/drawing/2014/main" id="{4B99B6D8-FB55-49BE-9A33-8CBAB8AAF878}"/>
              </a:ext>
            </a:extLst>
          </p:cNvPr>
          <p:cNvSpPr/>
          <p:nvPr userDrawn="1"/>
        </p:nvSpPr>
        <p:spPr>
          <a:xfrm rot="16200000">
            <a:off x="2526031" y="-823686"/>
            <a:ext cx="4091939" cy="9144002"/>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4" name="Title 3">
            <a:extLst>
              <a:ext uri="{FF2B5EF4-FFF2-40B4-BE49-F238E27FC236}">
                <a16:creationId xmlns:a16="http://schemas.microsoft.com/office/drawing/2014/main" id="{5CB41B90-3475-4E5C-A70B-8340C21850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9227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Grey Strip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Rectangle 6">
            <a:extLst>
              <a:ext uri="{FF2B5EF4-FFF2-40B4-BE49-F238E27FC236}">
                <a16:creationId xmlns:a16="http://schemas.microsoft.com/office/drawing/2014/main" id="{4B99B6D8-FB55-49BE-9A33-8CBAB8AAF878}"/>
              </a:ext>
            </a:extLst>
          </p:cNvPr>
          <p:cNvSpPr/>
          <p:nvPr userDrawn="1"/>
        </p:nvSpPr>
        <p:spPr>
          <a:xfrm rot="16200000">
            <a:off x="2526031" y="-823686"/>
            <a:ext cx="4091939" cy="9144002"/>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8" name="Text Placeholder 28">
            <a:extLst>
              <a:ext uri="{FF2B5EF4-FFF2-40B4-BE49-F238E27FC236}">
                <a16:creationId xmlns:a16="http://schemas.microsoft.com/office/drawing/2014/main" id="{2624D8B1-D4F3-4F6E-9110-6D0264A10F34}"/>
              </a:ext>
            </a:extLst>
          </p:cNvPr>
          <p:cNvSpPr>
            <a:spLocks noGrp="1"/>
          </p:cNvSpPr>
          <p:nvPr>
            <p:ph type="body" sz="quarter" idx="29"/>
          </p:nvPr>
        </p:nvSpPr>
        <p:spPr>
          <a:xfrm>
            <a:off x="661126" y="5046058"/>
            <a:ext cx="7821749"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0" name="Text Placeholder 35">
            <a:extLst>
              <a:ext uri="{FF2B5EF4-FFF2-40B4-BE49-F238E27FC236}">
                <a16:creationId xmlns:a16="http://schemas.microsoft.com/office/drawing/2014/main" id="{040570C6-A51D-4C47-977E-96BA71340A0F}"/>
              </a:ext>
            </a:extLst>
          </p:cNvPr>
          <p:cNvSpPr>
            <a:spLocks noGrp="1"/>
          </p:cNvSpPr>
          <p:nvPr>
            <p:ph type="body" sz="quarter" idx="30"/>
          </p:nvPr>
        </p:nvSpPr>
        <p:spPr>
          <a:xfrm>
            <a:off x="676031" y="5367620"/>
            <a:ext cx="779194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78DF46BF-E64E-46A2-A90E-A34808560E8C}"/>
              </a:ext>
            </a:extLst>
          </p:cNvPr>
          <p:cNvSpPr>
            <a:spLocks noGrp="1"/>
          </p:cNvSpPr>
          <p:nvPr>
            <p:ph type="title"/>
          </p:nvPr>
        </p:nvSpPr>
        <p:spPr/>
        <p:txBody>
          <a:bodyPr/>
          <a:lstStyle/>
          <a:p>
            <a:r>
              <a:rPr lang="en-US"/>
              <a:t>Click to edit Master title style</a:t>
            </a:r>
          </a:p>
        </p:txBody>
      </p:sp>
      <p:sp>
        <p:nvSpPr>
          <p:cNvPr id="13" name="Content Placeholder 11">
            <a:extLst>
              <a:ext uri="{FF2B5EF4-FFF2-40B4-BE49-F238E27FC236}">
                <a16:creationId xmlns:a16="http://schemas.microsoft.com/office/drawing/2014/main" id="{0BCAFFC7-1D20-4237-8629-43F7272EF961}"/>
              </a:ext>
            </a:extLst>
          </p:cNvPr>
          <p:cNvSpPr>
            <a:spLocks noGrp="1"/>
          </p:cNvSpPr>
          <p:nvPr>
            <p:ph sz="quarter" idx="31"/>
          </p:nvPr>
        </p:nvSpPr>
        <p:spPr>
          <a:xfrm>
            <a:off x="682171" y="1352034"/>
            <a:ext cx="7779659"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3705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Grey Strip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Rectangle 6">
            <a:extLst>
              <a:ext uri="{FF2B5EF4-FFF2-40B4-BE49-F238E27FC236}">
                <a16:creationId xmlns:a16="http://schemas.microsoft.com/office/drawing/2014/main" id="{4B99B6D8-FB55-49BE-9A33-8CBAB8AAF878}"/>
              </a:ext>
            </a:extLst>
          </p:cNvPr>
          <p:cNvSpPr/>
          <p:nvPr userDrawn="1"/>
        </p:nvSpPr>
        <p:spPr>
          <a:xfrm rot="16200000">
            <a:off x="2526031" y="-823686"/>
            <a:ext cx="4091939" cy="9144002"/>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8" name="Text Placeholder 28">
            <a:extLst>
              <a:ext uri="{FF2B5EF4-FFF2-40B4-BE49-F238E27FC236}">
                <a16:creationId xmlns:a16="http://schemas.microsoft.com/office/drawing/2014/main" id="{BB3B5BCD-AA34-4625-95C4-C36593F19121}"/>
              </a:ext>
            </a:extLst>
          </p:cNvPr>
          <p:cNvSpPr>
            <a:spLocks noGrp="1"/>
          </p:cNvSpPr>
          <p:nvPr>
            <p:ph type="body" sz="quarter" idx="26"/>
          </p:nvPr>
        </p:nvSpPr>
        <p:spPr>
          <a:xfrm>
            <a:off x="4802522" y="5046058"/>
            <a:ext cx="3317185"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0" name="Text Placeholder 35">
            <a:extLst>
              <a:ext uri="{FF2B5EF4-FFF2-40B4-BE49-F238E27FC236}">
                <a16:creationId xmlns:a16="http://schemas.microsoft.com/office/drawing/2014/main" id="{9A266C18-66A8-46CB-87AF-96EE563F85DE}"/>
              </a:ext>
            </a:extLst>
          </p:cNvPr>
          <p:cNvSpPr>
            <a:spLocks noGrp="1"/>
          </p:cNvSpPr>
          <p:nvPr>
            <p:ph type="body" sz="quarter" idx="27"/>
          </p:nvPr>
        </p:nvSpPr>
        <p:spPr>
          <a:xfrm>
            <a:off x="4815164" y="5367620"/>
            <a:ext cx="3304543"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2" name="Text Placeholder 28">
            <a:extLst>
              <a:ext uri="{FF2B5EF4-FFF2-40B4-BE49-F238E27FC236}">
                <a16:creationId xmlns:a16="http://schemas.microsoft.com/office/drawing/2014/main" id="{8BB48AB3-2D73-477C-8759-932BB77CD818}"/>
              </a:ext>
            </a:extLst>
          </p:cNvPr>
          <p:cNvSpPr>
            <a:spLocks noGrp="1"/>
          </p:cNvSpPr>
          <p:nvPr>
            <p:ph type="body" sz="quarter" idx="29"/>
          </p:nvPr>
        </p:nvSpPr>
        <p:spPr>
          <a:xfrm>
            <a:off x="1024294" y="5046058"/>
            <a:ext cx="3317185"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3" name="Text Placeholder 35">
            <a:extLst>
              <a:ext uri="{FF2B5EF4-FFF2-40B4-BE49-F238E27FC236}">
                <a16:creationId xmlns:a16="http://schemas.microsoft.com/office/drawing/2014/main" id="{7FB03EED-6AA3-42DD-8BA3-C82395CE7B17}"/>
              </a:ext>
            </a:extLst>
          </p:cNvPr>
          <p:cNvSpPr>
            <a:spLocks noGrp="1"/>
          </p:cNvSpPr>
          <p:nvPr>
            <p:ph type="body" sz="quarter" idx="30"/>
          </p:nvPr>
        </p:nvSpPr>
        <p:spPr>
          <a:xfrm>
            <a:off x="1024294" y="5367620"/>
            <a:ext cx="3304543"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08FFE069-6A15-4FD6-8436-07608D2EBD8D}"/>
              </a:ext>
            </a:extLst>
          </p:cNvPr>
          <p:cNvSpPr>
            <a:spLocks noGrp="1"/>
          </p:cNvSpPr>
          <p:nvPr>
            <p:ph type="title"/>
          </p:nvPr>
        </p:nvSpPr>
        <p:spPr/>
        <p:txBody>
          <a:bodyPr/>
          <a:lstStyle/>
          <a:p>
            <a:r>
              <a:rPr lang="en-US"/>
              <a:t>Click to edit Master title style</a:t>
            </a:r>
          </a:p>
        </p:txBody>
      </p:sp>
      <p:sp>
        <p:nvSpPr>
          <p:cNvPr id="16" name="Content Placeholder 11">
            <a:extLst>
              <a:ext uri="{FF2B5EF4-FFF2-40B4-BE49-F238E27FC236}">
                <a16:creationId xmlns:a16="http://schemas.microsoft.com/office/drawing/2014/main" id="{3FAD18A9-0002-4454-8583-E0C32613771E}"/>
              </a:ext>
            </a:extLst>
          </p:cNvPr>
          <p:cNvSpPr>
            <a:spLocks noGrp="1"/>
          </p:cNvSpPr>
          <p:nvPr>
            <p:ph sz="quarter" idx="31"/>
          </p:nvPr>
        </p:nvSpPr>
        <p:spPr>
          <a:xfrm>
            <a:off x="1024294" y="1352034"/>
            <a:ext cx="3299334"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1">
            <a:extLst>
              <a:ext uri="{FF2B5EF4-FFF2-40B4-BE49-F238E27FC236}">
                <a16:creationId xmlns:a16="http://schemas.microsoft.com/office/drawing/2014/main" id="{069E98F7-68CC-4C4F-86C9-DC6F5DC5529A}"/>
              </a:ext>
            </a:extLst>
          </p:cNvPr>
          <p:cNvSpPr>
            <a:spLocks noGrp="1"/>
          </p:cNvSpPr>
          <p:nvPr>
            <p:ph sz="quarter" idx="32"/>
          </p:nvPr>
        </p:nvSpPr>
        <p:spPr>
          <a:xfrm>
            <a:off x="4820372" y="1352034"/>
            <a:ext cx="3299334"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915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Grey Strip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Rectangle 6">
            <a:extLst>
              <a:ext uri="{FF2B5EF4-FFF2-40B4-BE49-F238E27FC236}">
                <a16:creationId xmlns:a16="http://schemas.microsoft.com/office/drawing/2014/main" id="{4B99B6D8-FB55-49BE-9A33-8CBAB8AAF878}"/>
              </a:ext>
            </a:extLst>
          </p:cNvPr>
          <p:cNvSpPr/>
          <p:nvPr userDrawn="1"/>
        </p:nvSpPr>
        <p:spPr>
          <a:xfrm rot="16200000">
            <a:off x="2526031" y="-823686"/>
            <a:ext cx="4091939" cy="9144002"/>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cxnSp>
        <p:nvCxnSpPr>
          <p:cNvPr id="15" name="Straight Connector 14">
            <a:extLst>
              <a:ext uri="{FF2B5EF4-FFF2-40B4-BE49-F238E27FC236}">
                <a16:creationId xmlns:a16="http://schemas.microsoft.com/office/drawing/2014/main" id="{3A3C88C5-AB4E-4ED0-8991-411E9CD02078}"/>
              </a:ext>
            </a:extLst>
          </p:cNvPr>
          <p:cNvCxnSpPr/>
          <p:nvPr userDrawn="1"/>
        </p:nvCxnSpPr>
        <p:spPr>
          <a:xfrm>
            <a:off x="3132084" y="2189525"/>
            <a:ext cx="0" cy="1315452"/>
          </a:xfrm>
          <a:prstGeom prst="line">
            <a:avLst/>
          </a:prstGeom>
          <a:ln w="1905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349F3D-84DF-4E51-BF37-7E204BC79CD7}"/>
              </a:ext>
            </a:extLst>
          </p:cNvPr>
          <p:cNvCxnSpPr/>
          <p:nvPr userDrawn="1"/>
        </p:nvCxnSpPr>
        <p:spPr>
          <a:xfrm>
            <a:off x="6011600" y="2189525"/>
            <a:ext cx="0" cy="1315452"/>
          </a:xfrm>
          <a:prstGeom prst="line">
            <a:avLst/>
          </a:prstGeom>
          <a:ln w="19050">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28">
            <a:extLst>
              <a:ext uri="{FF2B5EF4-FFF2-40B4-BE49-F238E27FC236}">
                <a16:creationId xmlns:a16="http://schemas.microsoft.com/office/drawing/2014/main" id="{8020BDF8-9490-43BD-9CD2-C1AC9D947785}"/>
              </a:ext>
            </a:extLst>
          </p:cNvPr>
          <p:cNvSpPr>
            <a:spLocks noGrp="1"/>
          </p:cNvSpPr>
          <p:nvPr>
            <p:ph type="body" sz="quarter" idx="20"/>
          </p:nvPr>
        </p:nvSpPr>
        <p:spPr>
          <a:xfrm>
            <a:off x="6417280"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5AA8E6AA-6D04-4E16-B384-29926FBFEE21}"/>
              </a:ext>
            </a:extLst>
          </p:cNvPr>
          <p:cNvSpPr>
            <a:spLocks noGrp="1"/>
          </p:cNvSpPr>
          <p:nvPr>
            <p:ph type="body" sz="quarter" idx="23"/>
          </p:nvPr>
        </p:nvSpPr>
        <p:spPr>
          <a:xfrm>
            <a:off x="6417968"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0" name="Text Placeholder 28">
            <a:extLst>
              <a:ext uri="{FF2B5EF4-FFF2-40B4-BE49-F238E27FC236}">
                <a16:creationId xmlns:a16="http://schemas.microsoft.com/office/drawing/2014/main" id="{E82CC556-5615-4701-979A-8BE66261B5CF}"/>
              </a:ext>
            </a:extLst>
          </p:cNvPr>
          <p:cNvSpPr>
            <a:spLocks noGrp="1"/>
          </p:cNvSpPr>
          <p:nvPr>
            <p:ph type="body" sz="quarter" idx="26"/>
          </p:nvPr>
        </p:nvSpPr>
        <p:spPr>
          <a:xfrm>
            <a:off x="3531846"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1" name="Text Placeholder 35">
            <a:extLst>
              <a:ext uri="{FF2B5EF4-FFF2-40B4-BE49-F238E27FC236}">
                <a16:creationId xmlns:a16="http://schemas.microsoft.com/office/drawing/2014/main" id="{41AEF4B1-1E2D-49D9-8C1A-EA7E7D36D022}"/>
              </a:ext>
            </a:extLst>
          </p:cNvPr>
          <p:cNvSpPr>
            <a:spLocks noGrp="1"/>
          </p:cNvSpPr>
          <p:nvPr>
            <p:ph type="body" sz="quarter" idx="27"/>
          </p:nvPr>
        </p:nvSpPr>
        <p:spPr>
          <a:xfrm>
            <a:off x="3535811"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3" name="Text Placeholder 28">
            <a:extLst>
              <a:ext uri="{FF2B5EF4-FFF2-40B4-BE49-F238E27FC236}">
                <a16:creationId xmlns:a16="http://schemas.microsoft.com/office/drawing/2014/main" id="{BCF8EB20-477D-44C1-913E-96E68F10A3B7}"/>
              </a:ext>
            </a:extLst>
          </p:cNvPr>
          <p:cNvSpPr>
            <a:spLocks noGrp="1"/>
          </p:cNvSpPr>
          <p:nvPr>
            <p:ph type="body" sz="quarter" idx="29"/>
          </p:nvPr>
        </p:nvSpPr>
        <p:spPr>
          <a:xfrm>
            <a:off x="652173"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4" name="Text Placeholder 35">
            <a:extLst>
              <a:ext uri="{FF2B5EF4-FFF2-40B4-BE49-F238E27FC236}">
                <a16:creationId xmlns:a16="http://schemas.microsoft.com/office/drawing/2014/main" id="{DCCFED0F-D4A4-404D-9216-A146D7542493}"/>
              </a:ext>
            </a:extLst>
          </p:cNvPr>
          <p:cNvSpPr>
            <a:spLocks noGrp="1"/>
          </p:cNvSpPr>
          <p:nvPr>
            <p:ph type="body" sz="quarter" idx="30"/>
          </p:nvPr>
        </p:nvSpPr>
        <p:spPr>
          <a:xfrm>
            <a:off x="652861"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BD3CEFB7-0645-4189-B004-9503E2669D8D}"/>
              </a:ext>
            </a:extLst>
          </p:cNvPr>
          <p:cNvSpPr>
            <a:spLocks noGrp="1"/>
          </p:cNvSpPr>
          <p:nvPr>
            <p:ph type="title"/>
          </p:nvPr>
        </p:nvSpPr>
        <p:spPr/>
        <p:txBody>
          <a:bodyPr/>
          <a:lstStyle/>
          <a:p>
            <a:r>
              <a:rPr lang="en-US"/>
              <a:t>Click to edit Master title style</a:t>
            </a:r>
          </a:p>
        </p:txBody>
      </p:sp>
      <p:sp>
        <p:nvSpPr>
          <p:cNvPr id="27" name="Content Placeholder 11">
            <a:extLst>
              <a:ext uri="{FF2B5EF4-FFF2-40B4-BE49-F238E27FC236}">
                <a16:creationId xmlns:a16="http://schemas.microsoft.com/office/drawing/2014/main" id="{78D956AD-63FE-48EF-9160-2ED13FE741DD}"/>
              </a:ext>
            </a:extLst>
          </p:cNvPr>
          <p:cNvSpPr>
            <a:spLocks noGrp="1"/>
          </p:cNvSpPr>
          <p:nvPr>
            <p:ph sz="quarter" idx="31"/>
          </p:nvPr>
        </p:nvSpPr>
        <p:spPr>
          <a:xfrm>
            <a:off x="652173"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11">
            <a:extLst>
              <a:ext uri="{FF2B5EF4-FFF2-40B4-BE49-F238E27FC236}">
                <a16:creationId xmlns:a16="http://schemas.microsoft.com/office/drawing/2014/main" id="{C2510A53-3475-4194-94DB-452B6E97F642}"/>
              </a:ext>
            </a:extLst>
          </p:cNvPr>
          <p:cNvSpPr>
            <a:spLocks noGrp="1"/>
          </p:cNvSpPr>
          <p:nvPr>
            <p:ph sz="quarter" idx="32"/>
          </p:nvPr>
        </p:nvSpPr>
        <p:spPr>
          <a:xfrm>
            <a:off x="3531847"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11">
            <a:extLst>
              <a:ext uri="{FF2B5EF4-FFF2-40B4-BE49-F238E27FC236}">
                <a16:creationId xmlns:a16="http://schemas.microsoft.com/office/drawing/2014/main" id="{4E8C1F02-5330-48D4-8310-72383126676A}"/>
              </a:ext>
            </a:extLst>
          </p:cNvPr>
          <p:cNvSpPr>
            <a:spLocks noGrp="1"/>
          </p:cNvSpPr>
          <p:nvPr>
            <p:ph sz="quarter" idx="33"/>
          </p:nvPr>
        </p:nvSpPr>
        <p:spPr>
          <a:xfrm>
            <a:off x="6411047"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8801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Grey Strip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Rectangle 6">
            <a:extLst>
              <a:ext uri="{FF2B5EF4-FFF2-40B4-BE49-F238E27FC236}">
                <a16:creationId xmlns:a16="http://schemas.microsoft.com/office/drawing/2014/main" id="{4B99B6D8-FB55-49BE-9A33-8CBAB8AAF878}"/>
              </a:ext>
            </a:extLst>
          </p:cNvPr>
          <p:cNvSpPr/>
          <p:nvPr userDrawn="1"/>
        </p:nvSpPr>
        <p:spPr>
          <a:xfrm rot="16200000">
            <a:off x="2526031" y="-823686"/>
            <a:ext cx="4091939" cy="9144002"/>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26" name="Text Placeholder 35">
            <a:extLst>
              <a:ext uri="{FF2B5EF4-FFF2-40B4-BE49-F238E27FC236}">
                <a16:creationId xmlns:a16="http://schemas.microsoft.com/office/drawing/2014/main" id="{8597E40B-756E-4C03-B219-113B57C3261C}"/>
              </a:ext>
            </a:extLst>
          </p:cNvPr>
          <p:cNvSpPr>
            <a:spLocks noGrp="1"/>
          </p:cNvSpPr>
          <p:nvPr>
            <p:ph type="body" sz="quarter" idx="27"/>
          </p:nvPr>
        </p:nvSpPr>
        <p:spPr>
          <a:xfrm>
            <a:off x="1046662" y="5760654"/>
            <a:ext cx="4558405"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7" name="Text Placeholder 35">
            <a:extLst>
              <a:ext uri="{FF2B5EF4-FFF2-40B4-BE49-F238E27FC236}">
                <a16:creationId xmlns:a16="http://schemas.microsoft.com/office/drawing/2014/main" id="{9AC9208A-761F-4C12-B2D0-E6FBA1BC1684}"/>
              </a:ext>
            </a:extLst>
          </p:cNvPr>
          <p:cNvSpPr>
            <a:spLocks noGrp="1"/>
          </p:cNvSpPr>
          <p:nvPr>
            <p:ph type="body" sz="quarter" idx="36"/>
          </p:nvPr>
        </p:nvSpPr>
        <p:spPr>
          <a:xfrm>
            <a:off x="6018712" y="57606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9" name="Text Placeholder 35">
            <a:extLst>
              <a:ext uri="{FF2B5EF4-FFF2-40B4-BE49-F238E27FC236}">
                <a16:creationId xmlns:a16="http://schemas.microsoft.com/office/drawing/2014/main" id="{859DB769-318D-46DA-8120-1EFE514D69DD}"/>
              </a:ext>
            </a:extLst>
          </p:cNvPr>
          <p:cNvSpPr>
            <a:spLocks noGrp="1"/>
          </p:cNvSpPr>
          <p:nvPr>
            <p:ph type="body" sz="quarter" idx="38"/>
          </p:nvPr>
        </p:nvSpPr>
        <p:spPr>
          <a:xfrm>
            <a:off x="6015436" y="33366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B93729F4-C4B3-47CC-9D6B-26F2656B66E8}"/>
              </a:ext>
            </a:extLst>
          </p:cNvPr>
          <p:cNvSpPr>
            <a:spLocks noGrp="1"/>
          </p:cNvSpPr>
          <p:nvPr>
            <p:ph type="title"/>
          </p:nvPr>
        </p:nvSpPr>
        <p:spPr/>
        <p:txBody>
          <a:bodyPr/>
          <a:lstStyle/>
          <a:p>
            <a:r>
              <a:rPr lang="en-US"/>
              <a:t>Click to edit Master title style</a:t>
            </a:r>
          </a:p>
        </p:txBody>
      </p:sp>
      <p:sp>
        <p:nvSpPr>
          <p:cNvPr id="15" name="Content Placeholder 11">
            <a:extLst>
              <a:ext uri="{FF2B5EF4-FFF2-40B4-BE49-F238E27FC236}">
                <a16:creationId xmlns:a16="http://schemas.microsoft.com/office/drawing/2014/main" id="{DF379C90-7D2D-4353-81EF-CD9908A98AF9}"/>
              </a:ext>
            </a:extLst>
          </p:cNvPr>
          <p:cNvSpPr>
            <a:spLocks noGrp="1"/>
          </p:cNvSpPr>
          <p:nvPr>
            <p:ph sz="quarter" idx="31"/>
          </p:nvPr>
        </p:nvSpPr>
        <p:spPr>
          <a:xfrm>
            <a:off x="1065374" y="1526184"/>
            <a:ext cx="4539693" cy="4108702"/>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1">
            <a:extLst>
              <a:ext uri="{FF2B5EF4-FFF2-40B4-BE49-F238E27FC236}">
                <a16:creationId xmlns:a16="http://schemas.microsoft.com/office/drawing/2014/main" id="{9900CD3D-0C91-406E-91F8-4162D82A79AE}"/>
              </a:ext>
            </a:extLst>
          </p:cNvPr>
          <p:cNvSpPr>
            <a:spLocks noGrp="1"/>
          </p:cNvSpPr>
          <p:nvPr>
            <p:ph sz="quarter" idx="39"/>
          </p:nvPr>
        </p:nvSpPr>
        <p:spPr>
          <a:xfrm>
            <a:off x="6037423"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1">
            <a:extLst>
              <a:ext uri="{FF2B5EF4-FFF2-40B4-BE49-F238E27FC236}">
                <a16:creationId xmlns:a16="http://schemas.microsoft.com/office/drawing/2014/main" id="{73121216-8D7D-47C7-8EB8-F2B493B9A9C4}"/>
              </a:ext>
            </a:extLst>
          </p:cNvPr>
          <p:cNvSpPr>
            <a:spLocks noGrp="1"/>
          </p:cNvSpPr>
          <p:nvPr>
            <p:ph sz="quarter" idx="40"/>
          </p:nvPr>
        </p:nvSpPr>
        <p:spPr>
          <a:xfrm>
            <a:off x="603742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712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Grey Strip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Rectangle 6">
            <a:extLst>
              <a:ext uri="{FF2B5EF4-FFF2-40B4-BE49-F238E27FC236}">
                <a16:creationId xmlns:a16="http://schemas.microsoft.com/office/drawing/2014/main" id="{4B99B6D8-FB55-49BE-9A33-8CBAB8AAF878}"/>
              </a:ext>
            </a:extLst>
          </p:cNvPr>
          <p:cNvSpPr/>
          <p:nvPr userDrawn="1"/>
        </p:nvSpPr>
        <p:spPr>
          <a:xfrm rot="16200000">
            <a:off x="2526031" y="-823686"/>
            <a:ext cx="4091939" cy="9144002"/>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15" name="Text Placeholder 35">
            <a:extLst>
              <a:ext uri="{FF2B5EF4-FFF2-40B4-BE49-F238E27FC236}">
                <a16:creationId xmlns:a16="http://schemas.microsoft.com/office/drawing/2014/main" id="{FD15488F-2BFE-4255-84A0-39BC09624048}"/>
              </a:ext>
            </a:extLst>
          </p:cNvPr>
          <p:cNvSpPr>
            <a:spLocks noGrp="1"/>
          </p:cNvSpPr>
          <p:nvPr>
            <p:ph type="body" sz="quarter" idx="44"/>
          </p:nvPr>
        </p:nvSpPr>
        <p:spPr>
          <a:xfrm>
            <a:off x="964680" y="5836854"/>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7" name="Text Placeholder 35">
            <a:extLst>
              <a:ext uri="{FF2B5EF4-FFF2-40B4-BE49-F238E27FC236}">
                <a16:creationId xmlns:a16="http://schemas.microsoft.com/office/drawing/2014/main" id="{8DD7E0E2-D319-40E6-854E-F1CE54A40CA9}"/>
              </a:ext>
            </a:extLst>
          </p:cNvPr>
          <p:cNvSpPr>
            <a:spLocks noGrp="1"/>
          </p:cNvSpPr>
          <p:nvPr>
            <p:ph type="body" sz="quarter" idx="46"/>
          </p:nvPr>
        </p:nvSpPr>
        <p:spPr>
          <a:xfrm>
            <a:off x="961404" y="3412883"/>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9" name="Text Placeholder 35">
            <a:extLst>
              <a:ext uri="{FF2B5EF4-FFF2-40B4-BE49-F238E27FC236}">
                <a16:creationId xmlns:a16="http://schemas.microsoft.com/office/drawing/2014/main" id="{C99445B4-F636-4FD8-A6D7-3FD216A7C4B2}"/>
              </a:ext>
            </a:extLst>
          </p:cNvPr>
          <p:cNvSpPr>
            <a:spLocks noGrp="1"/>
          </p:cNvSpPr>
          <p:nvPr>
            <p:ph type="body" sz="quarter" idx="48"/>
          </p:nvPr>
        </p:nvSpPr>
        <p:spPr>
          <a:xfrm>
            <a:off x="4846711" y="5836854"/>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1" name="Text Placeholder 35">
            <a:extLst>
              <a:ext uri="{FF2B5EF4-FFF2-40B4-BE49-F238E27FC236}">
                <a16:creationId xmlns:a16="http://schemas.microsoft.com/office/drawing/2014/main" id="{0B3C451C-678E-43D8-92B4-2AC0A6CAB5F9}"/>
              </a:ext>
            </a:extLst>
          </p:cNvPr>
          <p:cNvSpPr>
            <a:spLocks noGrp="1"/>
          </p:cNvSpPr>
          <p:nvPr>
            <p:ph type="body" sz="quarter" idx="50"/>
          </p:nvPr>
        </p:nvSpPr>
        <p:spPr>
          <a:xfrm>
            <a:off x="4843435" y="3412883"/>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08D629A8-DB82-4309-980C-6DEBACE05FE7}"/>
              </a:ext>
            </a:extLst>
          </p:cNvPr>
          <p:cNvSpPr>
            <a:spLocks noGrp="1"/>
          </p:cNvSpPr>
          <p:nvPr>
            <p:ph type="title"/>
          </p:nvPr>
        </p:nvSpPr>
        <p:spPr/>
        <p:txBody>
          <a:bodyPr/>
          <a:lstStyle/>
          <a:p>
            <a:r>
              <a:rPr lang="en-US"/>
              <a:t>Click to edit Master title style</a:t>
            </a:r>
          </a:p>
        </p:txBody>
      </p:sp>
      <p:sp>
        <p:nvSpPr>
          <p:cNvPr id="24" name="Content Placeholder 11">
            <a:extLst>
              <a:ext uri="{FF2B5EF4-FFF2-40B4-BE49-F238E27FC236}">
                <a16:creationId xmlns:a16="http://schemas.microsoft.com/office/drawing/2014/main" id="{FED8DE31-4AE5-4623-9268-C6CFA03384E4}"/>
              </a:ext>
            </a:extLst>
          </p:cNvPr>
          <p:cNvSpPr>
            <a:spLocks noGrp="1"/>
          </p:cNvSpPr>
          <p:nvPr>
            <p:ph sz="quarter" idx="31"/>
          </p:nvPr>
        </p:nvSpPr>
        <p:spPr>
          <a:xfrm>
            <a:off x="1143784" y="1429250"/>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11">
            <a:extLst>
              <a:ext uri="{FF2B5EF4-FFF2-40B4-BE49-F238E27FC236}">
                <a16:creationId xmlns:a16="http://schemas.microsoft.com/office/drawing/2014/main" id="{C76D1D5C-92FA-4928-AC5C-2AEAB95DFF1A}"/>
              </a:ext>
            </a:extLst>
          </p:cNvPr>
          <p:cNvSpPr>
            <a:spLocks noGrp="1"/>
          </p:cNvSpPr>
          <p:nvPr>
            <p:ph sz="quarter" idx="52"/>
          </p:nvPr>
        </p:nvSpPr>
        <p:spPr>
          <a:xfrm>
            <a:off x="5029201" y="3853221"/>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11">
            <a:extLst>
              <a:ext uri="{FF2B5EF4-FFF2-40B4-BE49-F238E27FC236}">
                <a16:creationId xmlns:a16="http://schemas.microsoft.com/office/drawing/2014/main" id="{16EA0656-DFA5-4CEF-9747-3C6E851DE06F}"/>
              </a:ext>
            </a:extLst>
          </p:cNvPr>
          <p:cNvSpPr>
            <a:spLocks noGrp="1"/>
          </p:cNvSpPr>
          <p:nvPr>
            <p:ph sz="quarter" idx="53"/>
          </p:nvPr>
        </p:nvSpPr>
        <p:spPr>
          <a:xfrm>
            <a:off x="1143784" y="3853221"/>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11">
            <a:extLst>
              <a:ext uri="{FF2B5EF4-FFF2-40B4-BE49-F238E27FC236}">
                <a16:creationId xmlns:a16="http://schemas.microsoft.com/office/drawing/2014/main" id="{DFB797EC-4894-452C-B7F5-ABC58D021D0C}"/>
              </a:ext>
            </a:extLst>
          </p:cNvPr>
          <p:cNvSpPr>
            <a:spLocks noGrp="1"/>
          </p:cNvSpPr>
          <p:nvPr>
            <p:ph sz="quarter" idx="54"/>
          </p:nvPr>
        </p:nvSpPr>
        <p:spPr>
          <a:xfrm>
            <a:off x="5029201" y="1429249"/>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877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Grey Strip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1"/>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Rectangle 6">
            <a:extLst>
              <a:ext uri="{FF2B5EF4-FFF2-40B4-BE49-F238E27FC236}">
                <a16:creationId xmlns:a16="http://schemas.microsoft.com/office/drawing/2014/main" id="{4B99B6D8-FB55-49BE-9A33-8CBAB8AAF878}"/>
              </a:ext>
            </a:extLst>
          </p:cNvPr>
          <p:cNvSpPr/>
          <p:nvPr userDrawn="1"/>
        </p:nvSpPr>
        <p:spPr>
          <a:xfrm rot="16200000">
            <a:off x="2526031" y="-823686"/>
            <a:ext cx="4091939" cy="9144002"/>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15" name="Text Placeholder 35">
            <a:extLst>
              <a:ext uri="{FF2B5EF4-FFF2-40B4-BE49-F238E27FC236}">
                <a16:creationId xmlns:a16="http://schemas.microsoft.com/office/drawing/2014/main" id="{69B578E6-0845-4E7C-95AE-E91E2B95760C}"/>
              </a:ext>
            </a:extLst>
          </p:cNvPr>
          <p:cNvSpPr>
            <a:spLocks noGrp="1"/>
          </p:cNvSpPr>
          <p:nvPr>
            <p:ph type="body" sz="quarter" idx="27"/>
          </p:nvPr>
        </p:nvSpPr>
        <p:spPr>
          <a:xfrm>
            <a:off x="1046662" y="58368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7" name="Text Placeholder 35">
            <a:extLst>
              <a:ext uri="{FF2B5EF4-FFF2-40B4-BE49-F238E27FC236}">
                <a16:creationId xmlns:a16="http://schemas.microsoft.com/office/drawing/2014/main" id="{AF2F22EA-F3DA-4F70-89CD-42E6BD4F5B38}"/>
              </a:ext>
            </a:extLst>
          </p:cNvPr>
          <p:cNvSpPr>
            <a:spLocks noGrp="1"/>
          </p:cNvSpPr>
          <p:nvPr>
            <p:ph type="body" sz="quarter" idx="30"/>
          </p:nvPr>
        </p:nvSpPr>
        <p:spPr>
          <a:xfrm>
            <a:off x="1043386" y="34128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9" name="Text Placeholder 35">
            <a:extLst>
              <a:ext uri="{FF2B5EF4-FFF2-40B4-BE49-F238E27FC236}">
                <a16:creationId xmlns:a16="http://schemas.microsoft.com/office/drawing/2014/main" id="{43279E1F-DA0B-4EEF-8F33-BF6CAF92C7EC}"/>
              </a:ext>
            </a:extLst>
          </p:cNvPr>
          <p:cNvSpPr>
            <a:spLocks noGrp="1"/>
          </p:cNvSpPr>
          <p:nvPr>
            <p:ph type="body" sz="quarter" idx="32"/>
          </p:nvPr>
        </p:nvSpPr>
        <p:spPr>
          <a:xfrm>
            <a:off x="3532687" y="58368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1" name="Text Placeholder 35">
            <a:extLst>
              <a:ext uri="{FF2B5EF4-FFF2-40B4-BE49-F238E27FC236}">
                <a16:creationId xmlns:a16="http://schemas.microsoft.com/office/drawing/2014/main" id="{FB5A2865-EB77-4A29-B2C1-98BAAA256B36}"/>
              </a:ext>
            </a:extLst>
          </p:cNvPr>
          <p:cNvSpPr>
            <a:spLocks noGrp="1"/>
          </p:cNvSpPr>
          <p:nvPr>
            <p:ph type="body" sz="quarter" idx="34"/>
          </p:nvPr>
        </p:nvSpPr>
        <p:spPr>
          <a:xfrm>
            <a:off x="3529411" y="34128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3" name="Text Placeholder 35">
            <a:extLst>
              <a:ext uri="{FF2B5EF4-FFF2-40B4-BE49-F238E27FC236}">
                <a16:creationId xmlns:a16="http://schemas.microsoft.com/office/drawing/2014/main" id="{44ACBB4C-C254-4C75-9BAF-ECFEBDAE712B}"/>
              </a:ext>
            </a:extLst>
          </p:cNvPr>
          <p:cNvSpPr>
            <a:spLocks noGrp="1"/>
          </p:cNvSpPr>
          <p:nvPr>
            <p:ph type="body" sz="quarter" idx="36"/>
          </p:nvPr>
        </p:nvSpPr>
        <p:spPr>
          <a:xfrm>
            <a:off x="6018712" y="58368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5" name="Text Placeholder 35">
            <a:extLst>
              <a:ext uri="{FF2B5EF4-FFF2-40B4-BE49-F238E27FC236}">
                <a16:creationId xmlns:a16="http://schemas.microsoft.com/office/drawing/2014/main" id="{57910F5F-4ABB-4A6E-8EAD-B2732F0306D3}"/>
              </a:ext>
            </a:extLst>
          </p:cNvPr>
          <p:cNvSpPr>
            <a:spLocks noGrp="1"/>
          </p:cNvSpPr>
          <p:nvPr>
            <p:ph type="body" sz="quarter" idx="38"/>
          </p:nvPr>
        </p:nvSpPr>
        <p:spPr>
          <a:xfrm>
            <a:off x="6015436" y="34128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7EA4AF4D-5466-42B5-9CFC-0B572F9C5337}"/>
              </a:ext>
            </a:extLst>
          </p:cNvPr>
          <p:cNvSpPr>
            <a:spLocks noGrp="1"/>
          </p:cNvSpPr>
          <p:nvPr>
            <p:ph type="title"/>
          </p:nvPr>
        </p:nvSpPr>
        <p:spPr/>
        <p:txBody>
          <a:bodyPr/>
          <a:lstStyle/>
          <a:p>
            <a:r>
              <a:rPr lang="en-US"/>
              <a:t>Click to edit Master title style</a:t>
            </a:r>
          </a:p>
        </p:txBody>
      </p:sp>
      <p:sp>
        <p:nvSpPr>
          <p:cNvPr id="28" name="Content Placeholder 11">
            <a:extLst>
              <a:ext uri="{FF2B5EF4-FFF2-40B4-BE49-F238E27FC236}">
                <a16:creationId xmlns:a16="http://schemas.microsoft.com/office/drawing/2014/main" id="{EBD22B9A-2E9F-4B5A-93DE-06A56BA7E030}"/>
              </a:ext>
            </a:extLst>
          </p:cNvPr>
          <p:cNvSpPr>
            <a:spLocks noGrp="1"/>
          </p:cNvSpPr>
          <p:nvPr>
            <p:ph sz="quarter" idx="31"/>
          </p:nvPr>
        </p:nvSpPr>
        <p:spPr>
          <a:xfrm>
            <a:off x="1065373"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11">
            <a:extLst>
              <a:ext uri="{FF2B5EF4-FFF2-40B4-BE49-F238E27FC236}">
                <a16:creationId xmlns:a16="http://schemas.microsoft.com/office/drawing/2014/main" id="{1926F8F0-4A93-4570-99BB-5321B7754882}"/>
              </a:ext>
            </a:extLst>
          </p:cNvPr>
          <p:cNvSpPr>
            <a:spLocks noGrp="1"/>
          </p:cNvSpPr>
          <p:nvPr>
            <p:ph sz="quarter" idx="40"/>
          </p:nvPr>
        </p:nvSpPr>
        <p:spPr>
          <a:xfrm>
            <a:off x="603742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11">
            <a:extLst>
              <a:ext uri="{FF2B5EF4-FFF2-40B4-BE49-F238E27FC236}">
                <a16:creationId xmlns:a16="http://schemas.microsoft.com/office/drawing/2014/main" id="{DEA3AEE4-1756-462D-91C3-1E2E727740C4}"/>
              </a:ext>
            </a:extLst>
          </p:cNvPr>
          <p:cNvSpPr>
            <a:spLocks noGrp="1"/>
          </p:cNvSpPr>
          <p:nvPr>
            <p:ph sz="quarter" idx="41"/>
          </p:nvPr>
        </p:nvSpPr>
        <p:spPr>
          <a:xfrm>
            <a:off x="3529411"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11">
            <a:extLst>
              <a:ext uri="{FF2B5EF4-FFF2-40B4-BE49-F238E27FC236}">
                <a16:creationId xmlns:a16="http://schemas.microsoft.com/office/drawing/2014/main" id="{D6E56E88-084B-4FC4-A530-CA50231BFAF3}"/>
              </a:ext>
            </a:extLst>
          </p:cNvPr>
          <p:cNvSpPr>
            <a:spLocks noGrp="1"/>
          </p:cNvSpPr>
          <p:nvPr>
            <p:ph sz="quarter" idx="42"/>
          </p:nvPr>
        </p:nvSpPr>
        <p:spPr>
          <a:xfrm>
            <a:off x="6034147"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11">
            <a:extLst>
              <a:ext uri="{FF2B5EF4-FFF2-40B4-BE49-F238E27FC236}">
                <a16:creationId xmlns:a16="http://schemas.microsoft.com/office/drawing/2014/main" id="{67DF3240-81A8-43B3-9120-2A955CAF9CBE}"/>
              </a:ext>
            </a:extLst>
          </p:cNvPr>
          <p:cNvSpPr>
            <a:spLocks noGrp="1"/>
          </p:cNvSpPr>
          <p:nvPr>
            <p:ph sz="quarter" idx="43"/>
          </p:nvPr>
        </p:nvSpPr>
        <p:spPr>
          <a:xfrm>
            <a:off x="106537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11">
            <a:extLst>
              <a:ext uri="{FF2B5EF4-FFF2-40B4-BE49-F238E27FC236}">
                <a16:creationId xmlns:a16="http://schemas.microsoft.com/office/drawing/2014/main" id="{7E7EAB5B-347D-4125-928A-58BC30E1A1FB}"/>
              </a:ext>
            </a:extLst>
          </p:cNvPr>
          <p:cNvSpPr>
            <a:spLocks noGrp="1"/>
          </p:cNvSpPr>
          <p:nvPr>
            <p:ph sz="quarter" idx="44"/>
          </p:nvPr>
        </p:nvSpPr>
        <p:spPr>
          <a:xfrm>
            <a:off x="3529411"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9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Grey Strip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Rectangle 6">
            <a:extLst>
              <a:ext uri="{FF2B5EF4-FFF2-40B4-BE49-F238E27FC236}">
                <a16:creationId xmlns:a16="http://schemas.microsoft.com/office/drawing/2014/main" id="{4B99B6D8-FB55-49BE-9A33-8CBAB8AAF878}"/>
              </a:ext>
            </a:extLst>
          </p:cNvPr>
          <p:cNvSpPr/>
          <p:nvPr userDrawn="1"/>
        </p:nvSpPr>
        <p:spPr>
          <a:xfrm rot="16200000">
            <a:off x="2526031" y="-823686"/>
            <a:ext cx="4091939" cy="9144002"/>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31" name="Text Placeholder 35">
            <a:extLst>
              <a:ext uri="{FF2B5EF4-FFF2-40B4-BE49-F238E27FC236}">
                <a16:creationId xmlns:a16="http://schemas.microsoft.com/office/drawing/2014/main" id="{7A31FCEC-1671-4733-B38B-925A42E68054}"/>
              </a:ext>
            </a:extLst>
          </p:cNvPr>
          <p:cNvSpPr>
            <a:spLocks noGrp="1"/>
          </p:cNvSpPr>
          <p:nvPr>
            <p:ph type="body" sz="quarter" idx="27"/>
          </p:nvPr>
        </p:nvSpPr>
        <p:spPr>
          <a:xfrm>
            <a:off x="796842" y="5836854"/>
            <a:ext cx="1712711" cy="274186"/>
          </a:xfrm>
        </p:spPr>
        <p:txBody>
          <a:bodyPr/>
          <a:lstStyle>
            <a:lvl1pP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3" name="Text Placeholder 35">
            <a:extLst>
              <a:ext uri="{FF2B5EF4-FFF2-40B4-BE49-F238E27FC236}">
                <a16:creationId xmlns:a16="http://schemas.microsoft.com/office/drawing/2014/main" id="{4E546CD1-108F-4758-AB76-E6EA93EB54FA}"/>
              </a:ext>
            </a:extLst>
          </p:cNvPr>
          <p:cNvSpPr>
            <a:spLocks noGrp="1"/>
          </p:cNvSpPr>
          <p:nvPr>
            <p:ph type="body" sz="quarter" idx="30"/>
          </p:nvPr>
        </p:nvSpPr>
        <p:spPr>
          <a:xfrm>
            <a:off x="793566" y="3412883"/>
            <a:ext cx="1712711" cy="274186"/>
          </a:xfrm>
        </p:spPr>
        <p:txBody>
          <a:bodyPr/>
          <a:lstStyle>
            <a:lvl1pP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5" name="Text Placeholder 35">
            <a:extLst>
              <a:ext uri="{FF2B5EF4-FFF2-40B4-BE49-F238E27FC236}">
                <a16:creationId xmlns:a16="http://schemas.microsoft.com/office/drawing/2014/main" id="{FF191EDB-B12B-40C4-B54E-6FA0B9E02586}"/>
              </a:ext>
            </a:extLst>
          </p:cNvPr>
          <p:cNvSpPr>
            <a:spLocks noGrp="1"/>
          </p:cNvSpPr>
          <p:nvPr>
            <p:ph type="body" sz="quarter" idx="32"/>
          </p:nvPr>
        </p:nvSpPr>
        <p:spPr>
          <a:xfrm>
            <a:off x="2741618" y="5836854"/>
            <a:ext cx="1712711" cy="274186"/>
          </a:xfrm>
        </p:spPr>
        <p:txBody>
          <a:bodyPr/>
          <a:lstStyle>
            <a:lvl1pP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7" name="Text Placeholder 35">
            <a:extLst>
              <a:ext uri="{FF2B5EF4-FFF2-40B4-BE49-F238E27FC236}">
                <a16:creationId xmlns:a16="http://schemas.microsoft.com/office/drawing/2014/main" id="{267BA36A-88FE-497D-B00A-69FD47187C00}"/>
              </a:ext>
            </a:extLst>
          </p:cNvPr>
          <p:cNvSpPr>
            <a:spLocks noGrp="1"/>
          </p:cNvSpPr>
          <p:nvPr>
            <p:ph type="body" sz="quarter" idx="34"/>
          </p:nvPr>
        </p:nvSpPr>
        <p:spPr>
          <a:xfrm>
            <a:off x="2738342" y="3412883"/>
            <a:ext cx="1712711" cy="274186"/>
          </a:xfrm>
        </p:spPr>
        <p:txBody>
          <a:bodyPr/>
          <a:lstStyle>
            <a:lvl1pP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9" name="Text Placeholder 35">
            <a:extLst>
              <a:ext uri="{FF2B5EF4-FFF2-40B4-BE49-F238E27FC236}">
                <a16:creationId xmlns:a16="http://schemas.microsoft.com/office/drawing/2014/main" id="{DBEA4090-B2C2-4CBC-83D7-5A660F7B6C02}"/>
              </a:ext>
            </a:extLst>
          </p:cNvPr>
          <p:cNvSpPr>
            <a:spLocks noGrp="1"/>
          </p:cNvSpPr>
          <p:nvPr>
            <p:ph type="body" sz="quarter" idx="36"/>
          </p:nvPr>
        </p:nvSpPr>
        <p:spPr>
          <a:xfrm>
            <a:off x="4686394" y="5836854"/>
            <a:ext cx="1712711" cy="274186"/>
          </a:xfrm>
        </p:spPr>
        <p:txBody>
          <a:bodyPr/>
          <a:lstStyle>
            <a:lvl1pP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1" name="Text Placeholder 35">
            <a:extLst>
              <a:ext uri="{FF2B5EF4-FFF2-40B4-BE49-F238E27FC236}">
                <a16:creationId xmlns:a16="http://schemas.microsoft.com/office/drawing/2014/main" id="{434D150B-3536-40E3-9046-DD0BD1667AF5}"/>
              </a:ext>
            </a:extLst>
          </p:cNvPr>
          <p:cNvSpPr>
            <a:spLocks noGrp="1"/>
          </p:cNvSpPr>
          <p:nvPr>
            <p:ph type="body" sz="quarter" idx="38"/>
          </p:nvPr>
        </p:nvSpPr>
        <p:spPr>
          <a:xfrm>
            <a:off x="4683118" y="3412883"/>
            <a:ext cx="1712711" cy="274186"/>
          </a:xfrm>
        </p:spPr>
        <p:txBody>
          <a:bodyPr/>
          <a:lstStyle>
            <a:lvl1pP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3" name="Text Placeholder 35">
            <a:extLst>
              <a:ext uri="{FF2B5EF4-FFF2-40B4-BE49-F238E27FC236}">
                <a16:creationId xmlns:a16="http://schemas.microsoft.com/office/drawing/2014/main" id="{B424751C-2CE0-44D7-A0BD-C30D718BE12A}"/>
              </a:ext>
            </a:extLst>
          </p:cNvPr>
          <p:cNvSpPr>
            <a:spLocks noGrp="1"/>
          </p:cNvSpPr>
          <p:nvPr>
            <p:ph type="body" sz="quarter" idx="40"/>
          </p:nvPr>
        </p:nvSpPr>
        <p:spPr>
          <a:xfrm>
            <a:off x="6631171" y="5836854"/>
            <a:ext cx="1712711" cy="274186"/>
          </a:xfrm>
        </p:spPr>
        <p:txBody>
          <a:bodyPr/>
          <a:lstStyle>
            <a:lvl1pP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5" name="Text Placeholder 35">
            <a:extLst>
              <a:ext uri="{FF2B5EF4-FFF2-40B4-BE49-F238E27FC236}">
                <a16:creationId xmlns:a16="http://schemas.microsoft.com/office/drawing/2014/main" id="{D4EAA8ED-8C6D-40B4-BF97-E7D5A2AA6018}"/>
              </a:ext>
            </a:extLst>
          </p:cNvPr>
          <p:cNvSpPr>
            <a:spLocks noGrp="1"/>
          </p:cNvSpPr>
          <p:nvPr>
            <p:ph type="body" sz="quarter" idx="42"/>
          </p:nvPr>
        </p:nvSpPr>
        <p:spPr>
          <a:xfrm>
            <a:off x="6627895" y="3412883"/>
            <a:ext cx="1712711" cy="274186"/>
          </a:xfrm>
        </p:spPr>
        <p:txBody>
          <a:bodyPr/>
          <a:lstStyle>
            <a:lvl1pP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5" name="Content Placeholder 11">
            <a:extLst>
              <a:ext uri="{FF2B5EF4-FFF2-40B4-BE49-F238E27FC236}">
                <a16:creationId xmlns:a16="http://schemas.microsoft.com/office/drawing/2014/main" id="{989EFE64-4BB3-4DC7-A922-39FC2C02636C}"/>
              </a:ext>
            </a:extLst>
          </p:cNvPr>
          <p:cNvSpPr>
            <a:spLocks noGrp="1"/>
          </p:cNvSpPr>
          <p:nvPr>
            <p:ph sz="quarter" idx="31"/>
          </p:nvPr>
        </p:nvSpPr>
        <p:spPr>
          <a:xfrm>
            <a:off x="812307"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11">
            <a:extLst>
              <a:ext uri="{FF2B5EF4-FFF2-40B4-BE49-F238E27FC236}">
                <a16:creationId xmlns:a16="http://schemas.microsoft.com/office/drawing/2014/main" id="{0A4659E9-AFDA-407F-ADA5-4D59A2A6050F}"/>
              </a:ext>
            </a:extLst>
          </p:cNvPr>
          <p:cNvSpPr>
            <a:spLocks noGrp="1"/>
          </p:cNvSpPr>
          <p:nvPr>
            <p:ph sz="quarter" idx="44"/>
          </p:nvPr>
        </p:nvSpPr>
        <p:spPr>
          <a:xfrm>
            <a:off x="812307"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11">
            <a:extLst>
              <a:ext uri="{FF2B5EF4-FFF2-40B4-BE49-F238E27FC236}">
                <a16:creationId xmlns:a16="http://schemas.microsoft.com/office/drawing/2014/main" id="{237A74F0-1D7F-43A8-BB52-C7D1B0D36C03}"/>
              </a:ext>
            </a:extLst>
          </p:cNvPr>
          <p:cNvSpPr>
            <a:spLocks noGrp="1"/>
          </p:cNvSpPr>
          <p:nvPr>
            <p:ph sz="quarter" idx="45"/>
          </p:nvPr>
        </p:nvSpPr>
        <p:spPr>
          <a:xfrm>
            <a:off x="276927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11">
            <a:extLst>
              <a:ext uri="{FF2B5EF4-FFF2-40B4-BE49-F238E27FC236}">
                <a16:creationId xmlns:a16="http://schemas.microsoft.com/office/drawing/2014/main" id="{2BCC7EE5-AF16-4782-B3E8-5916EB0AFC50}"/>
              </a:ext>
            </a:extLst>
          </p:cNvPr>
          <p:cNvSpPr>
            <a:spLocks noGrp="1"/>
          </p:cNvSpPr>
          <p:nvPr>
            <p:ph sz="quarter" idx="46"/>
          </p:nvPr>
        </p:nvSpPr>
        <p:spPr>
          <a:xfrm>
            <a:off x="276927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11">
            <a:extLst>
              <a:ext uri="{FF2B5EF4-FFF2-40B4-BE49-F238E27FC236}">
                <a16:creationId xmlns:a16="http://schemas.microsoft.com/office/drawing/2014/main" id="{D5CF45CD-66F0-4384-BCA5-2209967309B5}"/>
              </a:ext>
            </a:extLst>
          </p:cNvPr>
          <p:cNvSpPr>
            <a:spLocks noGrp="1"/>
          </p:cNvSpPr>
          <p:nvPr>
            <p:ph sz="quarter" idx="47"/>
          </p:nvPr>
        </p:nvSpPr>
        <p:spPr>
          <a:xfrm>
            <a:off x="469252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11">
            <a:extLst>
              <a:ext uri="{FF2B5EF4-FFF2-40B4-BE49-F238E27FC236}">
                <a16:creationId xmlns:a16="http://schemas.microsoft.com/office/drawing/2014/main" id="{667EBD66-A1CA-4160-BB62-4E064C92ABB2}"/>
              </a:ext>
            </a:extLst>
          </p:cNvPr>
          <p:cNvSpPr>
            <a:spLocks noGrp="1"/>
          </p:cNvSpPr>
          <p:nvPr>
            <p:ph sz="quarter" idx="48"/>
          </p:nvPr>
        </p:nvSpPr>
        <p:spPr>
          <a:xfrm>
            <a:off x="469252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Content Placeholder 11">
            <a:extLst>
              <a:ext uri="{FF2B5EF4-FFF2-40B4-BE49-F238E27FC236}">
                <a16:creationId xmlns:a16="http://schemas.microsoft.com/office/drawing/2014/main" id="{23869E02-6461-4F9D-918C-77B19F799548}"/>
              </a:ext>
            </a:extLst>
          </p:cNvPr>
          <p:cNvSpPr>
            <a:spLocks noGrp="1"/>
          </p:cNvSpPr>
          <p:nvPr>
            <p:ph sz="quarter" idx="49"/>
          </p:nvPr>
        </p:nvSpPr>
        <p:spPr>
          <a:xfrm>
            <a:off x="664991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11">
            <a:extLst>
              <a:ext uri="{FF2B5EF4-FFF2-40B4-BE49-F238E27FC236}">
                <a16:creationId xmlns:a16="http://schemas.microsoft.com/office/drawing/2014/main" id="{6A1894D3-DE2B-49AD-AF63-E3465E3725A1}"/>
              </a:ext>
            </a:extLst>
          </p:cNvPr>
          <p:cNvSpPr>
            <a:spLocks noGrp="1"/>
          </p:cNvSpPr>
          <p:nvPr>
            <p:ph sz="quarter" idx="50"/>
          </p:nvPr>
        </p:nvSpPr>
        <p:spPr>
          <a:xfrm>
            <a:off x="664991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447FD-56C5-4741-B08C-D996638617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41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cuse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4" name="Rectangle 3">
            <a:extLst>
              <a:ext uri="{FF2B5EF4-FFF2-40B4-BE49-F238E27FC236}">
                <a16:creationId xmlns:a16="http://schemas.microsoft.com/office/drawing/2014/main" id="{2B7F887D-11DD-3F41-8C4C-ED81F4CB9087}"/>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7" name="Title 6">
            <a:extLst>
              <a:ext uri="{FF2B5EF4-FFF2-40B4-BE49-F238E27FC236}">
                <a16:creationId xmlns:a16="http://schemas.microsoft.com/office/drawing/2014/main" id="{B983CEB0-246D-410A-A063-DEFB909DA9B0}"/>
              </a:ext>
            </a:extLst>
          </p:cNvPr>
          <p:cNvSpPr>
            <a:spLocks noGrp="1"/>
          </p:cNvSpPr>
          <p:nvPr>
            <p:ph type="title"/>
          </p:nvPr>
        </p:nvSpPr>
        <p:spPr/>
        <p:txBody>
          <a:bodyPr/>
          <a:lstStyle/>
          <a:p>
            <a:r>
              <a:rPr lang="en-US"/>
              <a:t>Click to edit Master title style</a:t>
            </a:r>
          </a:p>
        </p:txBody>
      </p:sp>
      <p:sp>
        <p:nvSpPr>
          <p:cNvPr id="13" name="Rectangle 12">
            <a:extLst>
              <a:ext uri="{FF2B5EF4-FFF2-40B4-BE49-F238E27FC236}">
                <a16:creationId xmlns:a16="http://schemas.microsoft.com/office/drawing/2014/main" id="{AA19FDC5-E3ED-44D4-B0C1-323B03DA88FE}"/>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31081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Grey Strip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Rectangle 6">
            <a:extLst>
              <a:ext uri="{FF2B5EF4-FFF2-40B4-BE49-F238E27FC236}">
                <a16:creationId xmlns:a16="http://schemas.microsoft.com/office/drawing/2014/main" id="{4B99B6D8-FB55-49BE-9A33-8CBAB8AAF878}"/>
              </a:ext>
            </a:extLst>
          </p:cNvPr>
          <p:cNvSpPr/>
          <p:nvPr userDrawn="1"/>
        </p:nvSpPr>
        <p:spPr>
          <a:xfrm rot="16200000">
            <a:off x="2526031" y="-823686"/>
            <a:ext cx="4091939" cy="9144002"/>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2" name="Title 1">
            <a:extLst>
              <a:ext uri="{FF2B5EF4-FFF2-40B4-BE49-F238E27FC236}">
                <a16:creationId xmlns:a16="http://schemas.microsoft.com/office/drawing/2014/main" id="{D0A447FD-56C5-4741-B08C-D99663861794}"/>
              </a:ext>
            </a:extLst>
          </p:cNvPr>
          <p:cNvSpPr>
            <a:spLocks noGrp="1"/>
          </p:cNvSpPr>
          <p:nvPr>
            <p:ph type="title"/>
          </p:nvPr>
        </p:nvSpPr>
        <p:spPr/>
        <p:txBody>
          <a:bodyPr/>
          <a:lstStyle/>
          <a:p>
            <a:r>
              <a:rPr lang="en-US"/>
              <a:t>Click to edit Master title style</a:t>
            </a:r>
          </a:p>
        </p:txBody>
      </p:sp>
      <p:sp>
        <p:nvSpPr>
          <p:cNvPr id="24" name="Content Placeholder 11">
            <a:extLst>
              <a:ext uri="{FF2B5EF4-FFF2-40B4-BE49-F238E27FC236}">
                <a16:creationId xmlns:a16="http://schemas.microsoft.com/office/drawing/2014/main" id="{45B0C47F-AA08-4D02-BF59-EFAF0660393A}"/>
              </a:ext>
            </a:extLst>
          </p:cNvPr>
          <p:cNvSpPr>
            <a:spLocks noGrp="1"/>
          </p:cNvSpPr>
          <p:nvPr>
            <p:ph sz="quarter" idx="31"/>
          </p:nvPr>
        </p:nvSpPr>
        <p:spPr>
          <a:xfrm>
            <a:off x="2053173"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11">
            <a:extLst>
              <a:ext uri="{FF2B5EF4-FFF2-40B4-BE49-F238E27FC236}">
                <a16:creationId xmlns:a16="http://schemas.microsoft.com/office/drawing/2014/main" id="{98761C09-FB19-4F3B-AB98-714450E5704A}"/>
              </a:ext>
            </a:extLst>
          </p:cNvPr>
          <p:cNvSpPr>
            <a:spLocks noGrp="1"/>
          </p:cNvSpPr>
          <p:nvPr>
            <p:ph sz="quarter" idx="44"/>
          </p:nvPr>
        </p:nvSpPr>
        <p:spPr>
          <a:xfrm>
            <a:off x="2053173"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11">
            <a:extLst>
              <a:ext uri="{FF2B5EF4-FFF2-40B4-BE49-F238E27FC236}">
                <a16:creationId xmlns:a16="http://schemas.microsoft.com/office/drawing/2014/main" id="{F361D841-6287-437D-87E5-05102A64176D}"/>
              </a:ext>
            </a:extLst>
          </p:cNvPr>
          <p:cNvSpPr>
            <a:spLocks noGrp="1"/>
          </p:cNvSpPr>
          <p:nvPr>
            <p:ph sz="quarter" idx="45"/>
          </p:nvPr>
        </p:nvSpPr>
        <p:spPr>
          <a:xfrm>
            <a:off x="3811401"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11">
            <a:extLst>
              <a:ext uri="{FF2B5EF4-FFF2-40B4-BE49-F238E27FC236}">
                <a16:creationId xmlns:a16="http://schemas.microsoft.com/office/drawing/2014/main" id="{9EADDFB2-C369-4E4F-B098-921F4AB71FED}"/>
              </a:ext>
            </a:extLst>
          </p:cNvPr>
          <p:cNvSpPr>
            <a:spLocks noGrp="1"/>
          </p:cNvSpPr>
          <p:nvPr>
            <p:ph sz="quarter" idx="46"/>
          </p:nvPr>
        </p:nvSpPr>
        <p:spPr>
          <a:xfrm>
            <a:off x="3811401"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11">
            <a:extLst>
              <a:ext uri="{FF2B5EF4-FFF2-40B4-BE49-F238E27FC236}">
                <a16:creationId xmlns:a16="http://schemas.microsoft.com/office/drawing/2014/main" id="{E141D409-C360-4A52-A472-740CA41EED2A}"/>
              </a:ext>
            </a:extLst>
          </p:cNvPr>
          <p:cNvSpPr>
            <a:spLocks noGrp="1"/>
          </p:cNvSpPr>
          <p:nvPr>
            <p:ph sz="quarter" idx="47"/>
          </p:nvPr>
        </p:nvSpPr>
        <p:spPr>
          <a:xfrm>
            <a:off x="5569629"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11">
            <a:extLst>
              <a:ext uri="{FF2B5EF4-FFF2-40B4-BE49-F238E27FC236}">
                <a16:creationId xmlns:a16="http://schemas.microsoft.com/office/drawing/2014/main" id="{68EFF81C-6EC4-48B1-9415-AE25CDC5CBF8}"/>
              </a:ext>
            </a:extLst>
          </p:cNvPr>
          <p:cNvSpPr>
            <a:spLocks noGrp="1"/>
          </p:cNvSpPr>
          <p:nvPr>
            <p:ph sz="quarter" idx="48"/>
          </p:nvPr>
        </p:nvSpPr>
        <p:spPr>
          <a:xfrm>
            <a:off x="5569629"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11">
            <a:extLst>
              <a:ext uri="{FF2B5EF4-FFF2-40B4-BE49-F238E27FC236}">
                <a16:creationId xmlns:a16="http://schemas.microsoft.com/office/drawing/2014/main" id="{E62AB577-F5F9-4B25-AF92-66DA3D97F17B}"/>
              </a:ext>
            </a:extLst>
          </p:cNvPr>
          <p:cNvSpPr>
            <a:spLocks noGrp="1"/>
          </p:cNvSpPr>
          <p:nvPr>
            <p:ph sz="quarter" idx="49"/>
          </p:nvPr>
        </p:nvSpPr>
        <p:spPr>
          <a:xfrm>
            <a:off x="7327857"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11">
            <a:extLst>
              <a:ext uri="{FF2B5EF4-FFF2-40B4-BE49-F238E27FC236}">
                <a16:creationId xmlns:a16="http://schemas.microsoft.com/office/drawing/2014/main" id="{99286E02-A066-40E1-8028-18D8226C7281}"/>
              </a:ext>
            </a:extLst>
          </p:cNvPr>
          <p:cNvSpPr>
            <a:spLocks noGrp="1"/>
          </p:cNvSpPr>
          <p:nvPr>
            <p:ph sz="quarter" idx="50"/>
          </p:nvPr>
        </p:nvSpPr>
        <p:spPr>
          <a:xfrm>
            <a:off x="7327857"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11">
            <a:extLst>
              <a:ext uri="{FF2B5EF4-FFF2-40B4-BE49-F238E27FC236}">
                <a16:creationId xmlns:a16="http://schemas.microsoft.com/office/drawing/2014/main" id="{41618A63-196D-42DE-BC74-4F3A073DA8CE}"/>
              </a:ext>
            </a:extLst>
          </p:cNvPr>
          <p:cNvSpPr>
            <a:spLocks noGrp="1"/>
          </p:cNvSpPr>
          <p:nvPr>
            <p:ph sz="quarter" idx="51"/>
          </p:nvPr>
        </p:nvSpPr>
        <p:spPr>
          <a:xfrm>
            <a:off x="294945"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9" name="Content Placeholder 11">
            <a:extLst>
              <a:ext uri="{FF2B5EF4-FFF2-40B4-BE49-F238E27FC236}">
                <a16:creationId xmlns:a16="http://schemas.microsoft.com/office/drawing/2014/main" id="{231B394E-B443-4253-8D13-26FD88D15401}"/>
              </a:ext>
            </a:extLst>
          </p:cNvPr>
          <p:cNvSpPr>
            <a:spLocks noGrp="1"/>
          </p:cNvSpPr>
          <p:nvPr>
            <p:ph sz="quarter" idx="52"/>
          </p:nvPr>
        </p:nvSpPr>
        <p:spPr>
          <a:xfrm>
            <a:off x="294945"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Text Placeholder 35">
            <a:extLst>
              <a:ext uri="{FF2B5EF4-FFF2-40B4-BE49-F238E27FC236}">
                <a16:creationId xmlns:a16="http://schemas.microsoft.com/office/drawing/2014/main" id="{6CFD16FF-B976-4060-A420-D1C140141FFE}"/>
              </a:ext>
            </a:extLst>
          </p:cNvPr>
          <p:cNvSpPr>
            <a:spLocks noGrp="1"/>
          </p:cNvSpPr>
          <p:nvPr>
            <p:ph type="body" sz="quarter" idx="27"/>
          </p:nvPr>
        </p:nvSpPr>
        <p:spPr>
          <a:xfrm>
            <a:off x="2038234"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1" name="Text Placeholder 35">
            <a:extLst>
              <a:ext uri="{FF2B5EF4-FFF2-40B4-BE49-F238E27FC236}">
                <a16:creationId xmlns:a16="http://schemas.microsoft.com/office/drawing/2014/main" id="{68230CAA-E57E-497F-A297-6303494C09A8}"/>
              </a:ext>
            </a:extLst>
          </p:cNvPr>
          <p:cNvSpPr>
            <a:spLocks noGrp="1"/>
          </p:cNvSpPr>
          <p:nvPr>
            <p:ph type="body" sz="quarter" idx="30"/>
          </p:nvPr>
        </p:nvSpPr>
        <p:spPr>
          <a:xfrm>
            <a:off x="2034958"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2" name="Text Placeholder 35">
            <a:extLst>
              <a:ext uri="{FF2B5EF4-FFF2-40B4-BE49-F238E27FC236}">
                <a16:creationId xmlns:a16="http://schemas.microsoft.com/office/drawing/2014/main" id="{33146898-9879-440E-AC2E-87919796D4EA}"/>
              </a:ext>
            </a:extLst>
          </p:cNvPr>
          <p:cNvSpPr>
            <a:spLocks noGrp="1"/>
          </p:cNvSpPr>
          <p:nvPr>
            <p:ph type="body" sz="quarter" idx="32"/>
          </p:nvPr>
        </p:nvSpPr>
        <p:spPr>
          <a:xfrm>
            <a:off x="3795643"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3" name="Text Placeholder 35">
            <a:extLst>
              <a:ext uri="{FF2B5EF4-FFF2-40B4-BE49-F238E27FC236}">
                <a16:creationId xmlns:a16="http://schemas.microsoft.com/office/drawing/2014/main" id="{9C835188-B7F6-4381-99A2-101801E11ADF}"/>
              </a:ext>
            </a:extLst>
          </p:cNvPr>
          <p:cNvSpPr>
            <a:spLocks noGrp="1"/>
          </p:cNvSpPr>
          <p:nvPr>
            <p:ph type="body" sz="quarter" idx="34"/>
          </p:nvPr>
        </p:nvSpPr>
        <p:spPr>
          <a:xfrm>
            <a:off x="3792367"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4" name="Text Placeholder 35">
            <a:extLst>
              <a:ext uri="{FF2B5EF4-FFF2-40B4-BE49-F238E27FC236}">
                <a16:creationId xmlns:a16="http://schemas.microsoft.com/office/drawing/2014/main" id="{37BA26AF-3876-41DE-9E9C-39460A8C05CC}"/>
              </a:ext>
            </a:extLst>
          </p:cNvPr>
          <p:cNvSpPr>
            <a:spLocks noGrp="1"/>
          </p:cNvSpPr>
          <p:nvPr>
            <p:ph type="body" sz="quarter" idx="36"/>
          </p:nvPr>
        </p:nvSpPr>
        <p:spPr>
          <a:xfrm>
            <a:off x="5553052"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5" name="Text Placeholder 35">
            <a:extLst>
              <a:ext uri="{FF2B5EF4-FFF2-40B4-BE49-F238E27FC236}">
                <a16:creationId xmlns:a16="http://schemas.microsoft.com/office/drawing/2014/main" id="{89FC7DBA-A1C8-4186-B846-A260640851BC}"/>
              </a:ext>
            </a:extLst>
          </p:cNvPr>
          <p:cNvSpPr>
            <a:spLocks noGrp="1"/>
          </p:cNvSpPr>
          <p:nvPr>
            <p:ph type="body" sz="quarter" idx="38"/>
          </p:nvPr>
        </p:nvSpPr>
        <p:spPr>
          <a:xfrm>
            <a:off x="5549776"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6" name="Text Placeholder 35">
            <a:extLst>
              <a:ext uri="{FF2B5EF4-FFF2-40B4-BE49-F238E27FC236}">
                <a16:creationId xmlns:a16="http://schemas.microsoft.com/office/drawing/2014/main" id="{C6B80567-1A83-4920-A806-079C02389F8F}"/>
              </a:ext>
            </a:extLst>
          </p:cNvPr>
          <p:cNvSpPr>
            <a:spLocks noGrp="1"/>
          </p:cNvSpPr>
          <p:nvPr>
            <p:ph type="body" sz="quarter" idx="40"/>
          </p:nvPr>
        </p:nvSpPr>
        <p:spPr>
          <a:xfrm>
            <a:off x="7310462"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7" name="Text Placeholder 35">
            <a:extLst>
              <a:ext uri="{FF2B5EF4-FFF2-40B4-BE49-F238E27FC236}">
                <a16:creationId xmlns:a16="http://schemas.microsoft.com/office/drawing/2014/main" id="{767985B1-6C45-4BDE-BC67-608A9AB2B29D}"/>
              </a:ext>
            </a:extLst>
          </p:cNvPr>
          <p:cNvSpPr>
            <a:spLocks noGrp="1"/>
          </p:cNvSpPr>
          <p:nvPr>
            <p:ph type="body" sz="quarter" idx="42"/>
          </p:nvPr>
        </p:nvSpPr>
        <p:spPr>
          <a:xfrm>
            <a:off x="7307186"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8" name="Text Placeholder 35">
            <a:extLst>
              <a:ext uri="{FF2B5EF4-FFF2-40B4-BE49-F238E27FC236}">
                <a16:creationId xmlns:a16="http://schemas.microsoft.com/office/drawing/2014/main" id="{0DDA6CD3-AB00-435C-82CD-1D8CBC4CA106}"/>
              </a:ext>
            </a:extLst>
          </p:cNvPr>
          <p:cNvSpPr>
            <a:spLocks noGrp="1"/>
          </p:cNvSpPr>
          <p:nvPr>
            <p:ph type="body" sz="quarter" idx="53"/>
          </p:nvPr>
        </p:nvSpPr>
        <p:spPr>
          <a:xfrm>
            <a:off x="280825"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9" name="Text Placeholder 35">
            <a:extLst>
              <a:ext uri="{FF2B5EF4-FFF2-40B4-BE49-F238E27FC236}">
                <a16:creationId xmlns:a16="http://schemas.microsoft.com/office/drawing/2014/main" id="{429ED105-DDC3-4623-AC32-FA3B53D22982}"/>
              </a:ext>
            </a:extLst>
          </p:cNvPr>
          <p:cNvSpPr>
            <a:spLocks noGrp="1"/>
          </p:cNvSpPr>
          <p:nvPr>
            <p:ph type="body" sz="quarter" idx="54"/>
          </p:nvPr>
        </p:nvSpPr>
        <p:spPr>
          <a:xfrm>
            <a:off x="277549"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Tree>
    <p:extLst>
      <p:ext uri="{BB962C8B-B14F-4D97-AF65-F5344CB8AC3E}">
        <p14:creationId xmlns:p14="http://schemas.microsoft.com/office/powerpoint/2010/main" val="4043141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7550" y="269774"/>
            <a:ext cx="8588902" cy="820738"/>
          </a:xfrm>
        </p:spPr>
        <p:txBody>
          <a:bodyPr>
            <a:noAutofit/>
          </a:bodyPr>
          <a:lstStyle>
            <a:lvl1pPr>
              <a:defRPr sz="2400" b="0" i="0" baseline="0">
                <a:latin typeface="Calibri" charset="0"/>
                <a:ea typeface="Helvetica Neue" charset="0"/>
                <a:cs typeface="Helvetica Neue"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0286FE33-7CC4-FA4C-BF26-2AD52AA43E22}" type="slidenum">
              <a:rPr lang="en-US" smtClean="0"/>
              <a:pPr/>
              <a:t>‹#›</a:t>
            </a:fld>
            <a:endParaRPr lang="en-US"/>
          </a:p>
        </p:txBody>
      </p:sp>
      <p:sp>
        <p:nvSpPr>
          <p:cNvPr id="3" name="Footer Placeholder 2"/>
          <p:cNvSpPr>
            <a:spLocks noGrp="1"/>
          </p:cNvSpPr>
          <p:nvPr>
            <p:ph type="ftr" sz="quarter" idx="14"/>
          </p:nvPr>
        </p:nvSpPr>
        <p:spPr/>
        <p:txBody>
          <a:bodyPr/>
          <a:lstStyle/>
          <a:p>
            <a:endParaRPr lang="en-US"/>
          </a:p>
        </p:txBody>
      </p:sp>
      <p:sp>
        <p:nvSpPr>
          <p:cNvPr id="7" name="Content Placeholder 6">
            <a:extLst>
              <a:ext uri="{FF2B5EF4-FFF2-40B4-BE49-F238E27FC236}">
                <a16:creationId xmlns:a16="http://schemas.microsoft.com/office/drawing/2014/main" id="{B5A65505-D89B-40C0-B808-55A6104E0DE4}"/>
              </a:ext>
            </a:extLst>
          </p:cNvPr>
          <p:cNvSpPr>
            <a:spLocks noGrp="1"/>
          </p:cNvSpPr>
          <p:nvPr>
            <p:ph sz="quarter" idx="15"/>
          </p:nvPr>
        </p:nvSpPr>
        <p:spPr>
          <a:xfrm>
            <a:off x="390525" y="1311918"/>
            <a:ext cx="8472164" cy="4788845"/>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4790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lvl1pPr>
              <a:defRPr>
                <a:solidFill>
                  <a:schemeClr val="bg2"/>
                </a:solidFill>
              </a:defRPr>
            </a:lvl1p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4" name="Title 3">
            <a:extLst>
              <a:ext uri="{FF2B5EF4-FFF2-40B4-BE49-F238E27FC236}">
                <a16:creationId xmlns:a16="http://schemas.microsoft.com/office/drawing/2014/main" id="{BDD5BDEF-0586-47F2-93E6-9B8D6D492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0485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dirty="0"/>
          </a:p>
        </p:txBody>
      </p:sp>
      <p:sp>
        <p:nvSpPr>
          <p:cNvPr id="3" name="Footer Placeholder 2"/>
          <p:cNvSpPr>
            <a:spLocks noGrp="1"/>
          </p:cNvSpPr>
          <p:nvPr>
            <p:ph type="ftr" sz="quarter" idx="13"/>
          </p:nvPr>
        </p:nvSpPr>
        <p:spPr/>
        <p:txBody>
          <a:bodyPr/>
          <a:lstStyle>
            <a:lvl1pPr>
              <a:defRPr>
                <a:solidFill>
                  <a:schemeClr val="bg2"/>
                </a:solidFill>
              </a:defRPr>
            </a:lvl1p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7" name="Text Placeholder 28">
            <a:extLst>
              <a:ext uri="{FF2B5EF4-FFF2-40B4-BE49-F238E27FC236}">
                <a16:creationId xmlns:a16="http://schemas.microsoft.com/office/drawing/2014/main" id="{7161F34F-31BA-435A-8FC0-8FCE84431F6B}"/>
              </a:ext>
            </a:extLst>
          </p:cNvPr>
          <p:cNvSpPr>
            <a:spLocks noGrp="1"/>
          </p:cNvSpPr>
          <p:nvPr>
            <p:ph type="body" sz="quarter" idx="29"/>
          </p:nvPr>
        </p:nvSpPr>
        <p:spPr>
          <a:xfrm>
            <a:off x="661126" y="5046058"/>
            <a:ext cx="7821749"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8" name="Text Placeholder 35">
            <a:extLst>
              <a:ext uri="{FF2B5EF4-FFF2-40B4-BE49-F238E27FC236}">
                <a16:creationId xmlns:a16="http://schemas.microsoft.com/office/drawing/2014/main" id="{F217DFC5-33DE-4495-A231-896196349F34}"/>
              </a:ext>
            </a:extLst>
          </p:cNvPr>
          <p:cNvSpPr>
            <a:spLocks noGrp="1"/>
          </p:cNvSpPr>
          <p:nvPr>
            <p:ph type="body" sz="quarter" idx="30"/>
          </p:nvPr>
        </p:nvSpPr>
        <p:spPr>
          <a:xfrm>
            <a:off x="676031" y="5367620"/>
            <a:ext cx="779194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5565CE08-CD95-4816-B583-D9A2654D2265}"/>
              </a:ext>
            </a:extLst>
          </p:cNvPr>
          <p:cNvSpPr>
            <a:spLocks noGrp="1"/>
          </p:cNvSpPr>
          <p:nvPr>
            <p:ph type="title"/>
          </p:nvPr>
        </p:nvSpPr>
        <p:spPr/>
        <p:txBody>
          <a:bodyPr/>
          <a:lstStyle/>
          <a:p>
            <a:r>
              <a:rPr lang="en-US"/>
              <a:t>Click to edit Master title style</a:t>
            </a:r>
          </a:p>
        </p:txBody>
      </p:sp>
      <p:sp>
        <p:nvSpPr>
          <p:cNvPr id="12" name="Content Placeholder 11">
            <a:extLst>
              <a:ext uri="{FF2B5EF4-FFF2-40B4-BE49-F238E27FC236}">
                <a16:creationId xmlns:a16="http://schemas.microsoft.com/office/drawing/2014/main" id="{16DE6DA9-FBB2-4E02-A82E-D381D03654F8}"/>
              </a:ext>
            </a:extLst>
          </p:cNvPr>
          <p:cNvSpPr>
            <a:spLocks noGrp="1"/>
          </p:cNvSpPr>
          <p:nvPr>
            <p:ph sz="quarter" idx="31"/>
          </p:nvPr>
        </p:nvSpPr>
        <p:spPr>
          <a:xfrm>
            <a:off x="682171" y="1352034"/>
            <a:ext cx="7779659"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789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lvl1pPr>
              <a:defRPr>
                <a:solidFill>
                  <a:schemeClr val="bg2"/>
                </a:solidFill>
              </a:defRPr>
            </a:lvl1p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23" name="Text Placeholder 28">
            <a:extLst>
              <a:ext uri="{FF2B5EF4-FFF2-40B4-BE49-F238E27FC236}">
                <a16:creationId xmlns:a16="http://schemas.microsoft.com/office/drawing/2014/main" id="{9EF0F642-37CF-477F-92B7-CBE89D856776}"/>
              </a:ext>
            </a:extLst>
          </p:cNvPr>
          <p:cNvSpPr>
            <a:spLocks noGrp="1"/>
          </p:cNvSpPr>
          <p:nvPr>
            <p:ph type="body" sz="quarter" idx="26"/>
          </p:nvPr>
        </p:nvSpPr>
        <p:spPr>
          <a:xfrm>
            <a:off x="4802522" y="5046058"/>
            <a:ext cx="3317185"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4" name="Text Placeholder 35">
            <a:extLst>
              <a:ext uri="{FF2B5EF4-FFF2-40B4-BE49-F238E27FC236}">
                <a16:creationId xmlns:a16="http://schemas.microsoft.com/office/drawing/2014/main" id="{DCAF7898-4023-4D6A-BE17-084E9F6DDE41}"/>
              </a:ext>
            </a:extLst>
          </p:cNvPr>
          <p:cNvSpPr>
            <a:spLocks noGrp="1"/>
          </p:cNvSpPr>
          <p:nvPr>
            <p:ph type="body" sz="quarter" idx="27"/>
          </p:nvPr>
        </p:nvSpPr>
        <p:spPr>
          <a:xfrm>
            <a:off x="4815164" y="5367620"/>
            <a:ext cx="3304543"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6" name="Text Placeholder 28">
            <a:extLst>
              <a:ext uri="{FF2B5EF4-FFF2-40B4-BE49-F238E27FC236}">
                <a16:creationId xmlns:a16="http://schemas.microsoft.com/office/drawing/2014/main" id="{7D575836-D7FE-486F-AB9C-14C4B9772F30}"/>
              </a:ext>
            </a:extLst>
          </p:cNvPr>
          <p:cNvSpPr>
            <a:spLocks noGrp="1"/>
          </p:cNvSpPr>
          <p:nvPr>
            <p:ph type="body" sz="quarter" idx="29"/>
          </p:nvPr>
        </p:nvSpPr>
        <p:spPr>
          <a:xfrm>
            <a:off x="1024294" y="5046058"/>
            <a:ext cx="3317185"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8" name="Text Placeholder 35">
            <a:extLst>
              <a:ext uri="{FF2B5EF4-FFF2-40B4-BE49-F238E27FC236}">
                <a16:creationId xmlns:a16="http://schemas.microsoft.com/office/drawing/2014/main" id="{8918E6F8-AFA4-433D-A58C-146317FE2276}"/>
              </a:ext>
            </a:extLst>
          </p:cNvPr>
          <p:cNvSpPr>
            <a:spLocks noGrp="1"/>
          </p:cNvSpPr>
          <p:nvPr>
            <p:ph type="body" sz="quarter" idx="30"/>
          </p:nvPr>
        </p:nvSpPr>
        <p:spPr>
          <a:xfrm>
            <a:off x="1024294" y="5367620"/>
            <a:ext cx="3304543"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80C6ACFA-94A0-44F3-9E19-CDAC4DED6EB0}"/>
              </a:ext>
            </a:extLst>
          </p:cNvPr>
          <p:cNvSpPr>
            <a:spLocks noGrp="1"/>
          </p:cNvSpPr>
          <p:nvPr>
            <p:ph type="title"/>
          </p:nvPr>
        </p:nvSpPr>
        <p:spPr/>
        <p:txBody>
          <a:bodyPr/>
          <a:lstStyle/>
          <a:p>
            <a:r>
              <a:rPr lang="en-US"/>
              <a:t>Click to edit Master title style</a:t>
            </a:r>
          </a:p>
        </p:txBody>
      </p:sp>
      <p:sp>
        <p:nvSpPr>
          <p:cNvPr id="14" name="Content Placeholder 11">
            <a:extLst>
              <a:ext uri="{FF2B5EF4-FFF2-40B4-BE49-F238E27FC236}">
                <a16:creationId xmlns:a16="http://schemas.microsoft.com/office/drawing/2014/main" id="{7E367386-B7B5-4208-B63D-321F413DDC2A}"/>
              </a:ext>
            </a:extLst>
          </p:cNvPr>
          <p:cNvSpPr>
            <a:spLocks noGrp="1"/>
          </p:cNvSpPr>
          <p:nvPr>
            <p:ph sz="quarter" idx="31"/>
          </p:nvPr>
        </p:nvSpPr>
        <p:spPr>
          <a:xfrm>
            <a:off x="1024294" y="1352034"/>
            <a:ext cx="3299334"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1">
            <a:extLst>
              <a:ext uri="{FF2B5EF4-FFF2-40B4-BE49-F238E27FC236}">
                <a16:creationId xmlns:a16="http://schemas.microsoft.com/office/drawing/2014/main" id="{26059CB9-82D9-4529-B91C-9FA786C2F2E6}"/>
              </a:ext>
            </a:extLst>
          </p:cNvPr>
          <p:cNvSpPr>
            <a:spLocks noGrp="1"/>
          </p:cNvSpPr>
          <p:nvPr>
            <p:ph sz="quarter" idx="32"/>
          </p:nvPr>
        </p:nvSpPr>
        <p:spPr>
          <a:xfrm>
            <a:off x="4820372" y="1352034"/>
            <a:ext cx="3299334"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08181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lvl1pPr>
              <a:defRPr>
                <a:solidFill>
                  <a:schemeClr val="bg2"/>
                </a:solidFill>
              </a:defRPr>
            </a:lvl1p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cxnSp>
        <p:nvCxnSpPr>
          <p:cNvPr id="19" name="Straight Connector 18">
            <a:extLst>
              <a:ext uri="{FF2B5EF4-FFF2-40B4-BE49-F238E27FC236}">
                <a16:creationId xmlns:a16="http://schemas.microsoft.com/office/drawing/2014/main" id="{B31ED009-16E5-4C6C-ABA4-6FFD8AC736B6}"/>
              </a:ext>
            </a:extLst>
          </p:cNvPr>
          <p:cNvCxnSpPr/>
          <p:nvPr userDrawn="1"/>
        </p:nvCxnSpPr>
        <p:spPr>
          <a:xfrm>
            <a:off x="3132084" y="2189525"/>
            <a:ext cx="0" cy="1315452"/>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1C6663-6855-4055-8ADB-7E8B90E27D5A}"/>
              </a:ext>
            </a:extLst>
          </p:cNvPr>
          <p:cNvCxnSpPr/>
          <p:nvPr userDrawn="1"/>
        </p:nvCxnSpPr>
        <p:spPr>
          <a:xfrm>
            <a:off x="6011600" y="2189525"/>
            <a:ext cx="0" cy="1315452"/>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2" name="Text Placeholder 28">
            <a:extLst>
              <a:ext uri="{FF2B5EF4-FFF2-40B4-BE49-F238E27FC236}">
                <a16:creationId xmlns:a16="http://schemas.microsoft.com/office/drawing/2014/main" id="{E256BE0D-42BC-4035-876E-096BEF7A5564}"/>
              </a:ext>
            </a:extLst>
          </p:cNvPr>
          <p:cNvSpPr>
            <a:spLocks noGrp="1"/>
          </p:cNvSpPr>
          <p:nvPr>
            <p:ph type="body" sz="quarter" idx="20"/>
          </p:nvPr>
        </p:nvSpPr>
        <p:spPr>
          <a:xfrm>
            <a:off x="6417280"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7" name="Text Placeholder 35">
            <a:extLst>
              <a:ext uri="{FF2B5EF4-FFF2-40B4-BE49-F238E27FC236}">
                <a16:creationId xmlns:a16="http://schemas.microsoft.com/office/drawing/2014/main" id="{9D9F067E-066D-405F-876B-9AB543D79DCE}"/>
              </a:ext>
            </a:extLst>
          </p:cNvPr>
          <p:cNvSpPr>
            <a:spLocks noGrp="1"/>
          </p:cNvSpPr>
          <p:nvPr>
            <p:ph type="body" sz="quarter" idx="23"/>
          </p:nvPr>
        </p:nvSpPr>
        <p:spPr>
          <a:xfrm>
            <a:off x="6417968"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1" name="Text Placeholder 28">
            <a:extLst>
              <a:ext uri="{FF2B5EF4-FFF2-40B4-BE49-F238E27FC236}">
                <a16:creationId xmlns:a16="http://schemas.microsoft.com/office/drawing/2014/main" id="{BF9470DC-8AD3-4E1E-8489-8D3E16810DC5}"/>
              </a:ext>
            </a:extLst>
          </p:cNvPr>
          <p:cNvSpPr>
            <a:spLocks noGrp="1"/>
          </p:cNvSpPr>
          <p:nvPr>
            <p:ph type="body" sz="quarter" idx="26"/>
          </p:nvPr>
        </p:nvSpPr>
        <p:spPr>
          <a:xfrm>
            <a:off x="3531846"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2" name="Text Placeholder 35">
            <a:extLst>
              <a:ext uri="{FF2B5EF4-FFF2-40B4-BE49-F238E27FC236}">
                <a16:creationId xmlns:a16="http://schemas.microsoft.com/office/drawing/2014/main" id="{1BDA2557-02A5-4CD2-9420-47A827E66022}"/>
              </a:ext>
            </a:extLst>
          </p:cNvPr>
          <p:cNvSpPr>
            <a:spLocks noGrp="1"/>
          </p:cNvSpPr>
          <p:nvPr>
            <p:ph type="body" sz="quarter" idx="27"/>
          </p:nvPr>
        </p:nvSpPr>
        <p:spPr>
          <a:xfrm>
            <a:off x="3535811"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5" name="Text Placeholder 28">
            <a:extLst>
              <a:ext uri="{FF2B5EF4-FFF2-40B4-BE49-F238E27FC236}">
                <a16:creationId xmlns:a16="http://schemas.microsoft.com/office/drawing/2014/main" id="{F7CDB8FB-C86D-4E49-BDBD-073FF985A9CE}"/>
              </a:ext>
            </a:extLst>
          </p:cNvPr>
          <p:cNvSpPr>
            <a:spLocks noGrp="1"/>
          </p:cNvSpPr>
          <p:nvPr>
            <p:ph type="body" sz="quarter" idx="29"/>
          </p:nvPr>
        </p:nvSpPr>
        <p:spPr>
          <a:xfrm>
            <a:off x="652173"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6" name="Text Placeholder 35">
            <a:extLst>
              <a:ext uri="{FF2B5EF4-FFF2-40B4-BE49-F238E27FC236}">
                <a16:creationId xmlns:a16="http://schemas.microsoft.com/office/drawing/2014/main" id="{3AB111D3-4B23-41C3-B4FF-4EBAAED803FC}"/>
              </a:ext>
            </a:extLst>
          </p:cNvPr>
          <p:cNvSpPr>
            <a:spLocks noGrp="1"/>
          </p:cNvSpPr>
          <p:nvPr>
            <p:ph type="body" sz="quarter" idx="30"/>
          </p:nvPr>
        </p:nvSpPr>
        <p:spPr>
          <a:xfrm>
            <a:off x="652861"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66C2E018-513E-48C4-88C6-70250F80EE14}"/>
              </a:ext>
            </a:extLst>
          </p:cNvPr>
          <p:cNvSpPr>
            <a:spLocks noGrp="1"/>
          </p:cNvSpPr>
          <p:nvPr>
            <p:ph type="title"/>
          </p:nvPr>
        </p:nvSpPr>
        <p:spPr/>
        <p:txBody>
          <a:bodyPr/>
          <a:lstStyle/>
          <a:p>
            <a:r>
              <a:rPr lang="en-US"/>
              <a:t>Click to edit Master title style</a:t>
            </a:r>
          </a:p>
        </p:txBody>
      </p:sp>
      <p:sp>
        <p:nvSpPr>
          <p:cNvPr id="21" name="Content Placeholder 11">
            <a:extLst>
              <a:ext uri="{FF2B5EF4-FFF2-40B4-BE49-F238E27FC236}">
                <a16:creationId xmlns:a16="http://schemas.microsoft.com/office/drawing/2014/main" id="{E419584C-E9E3-4F8D-A8A1-56401BA3B643}"/>
              </a:ext>
            </a:extLst>
          </p:cNvPr>
          <p:cNvSpPr>
            <a:spLocks noGrp="1"/>
          </p:cNvSpPr>
          <p:nvPr>
            <p:ph sz="quarter" idx="31"/>
          </p:nvPr>
        </p:nvSpPr>
        <p:spPr>
          <a:xfrm>
            <a:off x="652173"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1">
            <a:extLst>
              <a:ext uri="{FF2B5EF4-FFF2-40B4-BE49-F238E27FC236}">
                <a16:creationId xmlns:a16="http://schemas.microsoft.com/office/drawing/2014/main" id="{4C8B55A2-DD21-465A-A0F6-5406F1896754}"/>
              </a:ext>
            </a:extLst>
          </p:cNvPr>
          <p:cNvSpPr>
            <a:spLocks noGrp="1"/>
          </p:cNvSpPr>
          <p:nvPr>
            <p:ph sz="quarter" idx="32"/>
          </p:nvPr>
        </p:nvSpPr>
        <p:spPr>
          <a:xfrm>
            <a:off x="3531847"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1">
            <a:extLst>
              <a:ext uri="{FF2B5EF4-FFF2-40B4-BE49-F238E27FC236}">
                <a16:creationId xmlns:a16="http://schemas.microsoft.com/office/drawing/2014/main" id="{4EB12DF1-140C-425B-9EDF-6A40767A3B23}"/>
              </a:ext>
            </a:extLst>
          </p:cNvPr>
          <p:cNvSpPr>
            <a:spLocks noGrp="1"/>
          </p:cNvSpPr>
          <p:nvPr>
            <p:ph sz="quarter" idx="33"/>
          </p:nvPr>
        </p:nvSpPr>
        <p:spPr>
          <a:xfrm>
            <a:off x="6411047"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355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24" name="Text Placeholder 35">
            <a:extLst>
              <a:ext uri="{FF2B5EF4-FFF2-40B4-BE49-F238E27FC236}">
                <a16:creationId xmlns:a16="http://schemas.microsoft.com/office/drawing/2014/main" id="{DCAF7898-4023-4D6A-BE17-084E9F6DDE41}"/>
              </a:ext>
            </a:extLst>
          </p:cNvPr>
          <p:cNvSpPr>
            <a:spLocks noGrp="1"/>
          </p:cNvSpPr>
          <p:nvPr>
            <p:ph type="body" sz="quarter" idx="27"/>
          </p:nvPr>
        </p:nvSpPr>
        <p:spPr>
          <a:xfrm>
            <a:off x="1046662" y="5760654"/>
            <a:ext cx="4558405"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2" name="Text Placeholder 35">
            <a:extLst>
              <a:ext uri="{FF2B5EF4-FFF2-40B4-BE49-F238E27FC236}">
                <a16:creationId xmlns:a16="http://schemas.microsoft.com/office/drawing/2014/main" id="{7525BAF7-28FF-43AF-B9D3-6A7BD9A15F0B}"/>
              </a:ext>
            </a:extLst>
          </p:cNvPr>
          <p:cNvSpPr>
            <a:spLocks noGrp="1"/>
          </p:cNvSpPr>
          <p:nvPr>
            <p:ph type="body" sz="quarter" idx="36"/>
          </p:nvPr>
        </p:nvSpPr>
        <p:spPr>
          <a:xfrm>
            <a:off x="6018712" y="57606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5" name="Text Placeholder 35">
            <a:extLst>
              <a:ext uri="{FF2B5EF4-FFF2-40B4-BE49-F238E27FC236}">
                <a16:creationId xmlns:a16="http://schemas.microsoft.com/office/drawing/2014/main" id="{A7D14DE5-69E3-4E80-9019-7376D2481353}"/>
              </a:ext>
            </a:extLst>
          </p:cNvPr>
          <p:cNvSpPr>
            <a:spLocks noGrp="1"/>
          </p:cNvSpPr>
          <p:nvPr>
            <p:ph type="body" sz="quarter" idx="38"/>
          </p:nvPr>
        </p:nvSpPr>
        <p:spPr>
          <a:xfrm>
            <a:off x="6015436" y="33366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EF0E2AD3-E6A0-4669-8461-8F2767CE7100}"/>
              </a:ext>
            </a:extLst>
          </p:cNvPr>
          <p:cNvSpPr>
            <a:spLocks noGrp="1"/>
          </p:cNvSpPr>
          <p:nvPr>
            <p:ph type="title"/>
          </p:nvPr>
        </p:nvSpPr>
        <p:spPr/>
        <p:txBody>
          <a:bodyPr/>
          <a:lstStyle/>
          <a:p>
            <a:r>
              <a:rPr lang="en-US"/>
              <a:t>Click to edit Master title style</a:t>
            </a:r>
          </a:p>
        </p:txBody>
      </p:sp>
      <p:sp>
        <p:nvSpPr>
          <p:cNvPr id="14" name="Content Placeholder 11">
            <a:extLst>
              <a:ext uri="{FF2B5EF4-FFF2-40B4-BE49-F238E27FC236}">
                <a16:creationId xmlns:a16="http://schemas.microsoft.com/office/drawing/2014/main" id="{0FFC5359-3BF6-48B2-8DF3-B287F5D30AC7}"/>
              </a:ext>
            </a:extLst>
          </p:cNvPr>
          <p:cNvSpPr>
            <a:spLocks noGrp="1"/>
          </p:cNvSpPr>
          <p:nvPr>
            <p:ph sz="quarter" idx="31"/>
          </p:nvPr>
        </p:nvSpPr>
        <p:spPr>
          <a:xfrm>
            <a:off x="1065374" y="1526184"/>
            <a:ext cx="4539693" cy="4108702"/>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1">
            <a:extLst>
              <a:ext uri="{FF2B5EF4-FFF2-40B4-BE49-F238E27FC236}">
                <a16:creationId xmlns:a16="http://schemas.microsoft.com/office/drawing/2014/main" id="{8ED3B4DC-2ECB-4034-A233-7A059E658C7F}"/>
              </a:ext>
            </a:extLst>
          </p:cNvPr>
          <p:cNvSpPr>
            <a:spLocks noGrp="1"/>
          </p:cNvSpPr>
          <p:nvPr>
            <p:ph sz="quarter" idx="39"/>
          </p:nvPr>
        </p:nvSpPr>
        <p:spPr>
          <a:xfrm>
            <a:off x="6037423"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1">
            <a:extLst>
              <a:ext uri="{FF2B5EF4-FFF2-40B4-BE49-F238E27FC236}">
                <a16:creationId xmlns:a16="http://schemas.microsoft.com/office/drawing/2014/main" id="{A1B06620-28EC-4EC4-A2A8-4A0786FD1CA9}"/>
              </a:ext>
            </a:extLst>
          </p:cNvPr>
          <p:cNvSpPr>
            <a:spLocks noGrp="1"/>
          </p:cNvSpPr>
          <p:nvPr>
            <p:ph sz="quarter" idx="40"/>
          </p:nvPr>
        </p:nvSpPr>
        <p:spPr>
          <a:xfrm>
            <a:off x="603742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0997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31" name="Text Placeholder 35">
            <a:extLst>
              <a:ext uri="{FF2B5EF4-FFF2-40B4-BE49-F238E27FC236}">
                <a16:creationId xmlns:a16="http://schemas.microsoft.com/office/drawing/2014/main" id="{82425E76-7AF7-49C0-A4C5-E374D51D6B77}"/>
              </a:ext>
            </a:extLst>
          </p:cNvPr>
          <p:cNvSpPr>
            <a:spLocks noGrp="1"/>
          </p:cNvSpPr>
          <p:nvPr>
            <p:ph type="body" sz="quarter" idx="44"/>
          </p:nvPr>
        </p:nvSpPr>
        <p:spPr>
          <a:xfrm>
            <a:off x="964680" y="5836854"/>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3" name="Text Placeholder 35">
            <a:extLst>
              <a:ext uri="{FF2B5EF4-FFF2-40B4-BE49-F238E27FC236}">
                <a16:creationId xmlns:a16="http://schemas.microsoft.com/office/drawing/2014/main" id="{DEF7CF13-6C74-4384-BDED-2DE9A9109463}"/>
              </a:ext>
            </a:extLst>
          </p:cNvPr>
          <p:cNvSpPr>
            <a:spLocks noGrp="1"/>
          </p:cNvSpPr>
          <p:nvPr>
            <p:ph type="body" sz="quarter" idx="46"/>
          </p:nvPr>
        </p:nvSpPr>
        <p:spPr>
          <a:xfrm>
            <a:off x="961404" y="3412883"/>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5" name="Text Placeholder 35">
            <a:extLst>
              <a:ext uri="{FF2B5EF4-FFF2-40B4-BE49-F238E27FC236}">
                <a16:creationId xmlns:a16="http://schemas.microsoft.com/office/drawing/2014/main" id="{1CD3A928-1637-4671-BA81-E3AF25C2F26C}"/>
              </a:ext>
            </a:extLst>
          </p:cNvPr>
          <p:cNvSpPr>
            <a:spLocks noGrp="1"/>
          </p:cNvSpPr>
          <p:nvPr>
            <p:ph type="body" sz="quarter" idx="48"/>
          </p:nvPr>
        </p:nvSpPr>
        <p:spPr>
          <a:xfrm>
            <a:off x="4846711" y="5836854"/>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7" name="Text Placeholder 35">
            <a:extLst>
              <a:ext uri="{FF2B5EF4-FFF2-40B4-BE49-F238E27FC236}">
                <a16:creationId xmlns:a16="http://schemas.microsoft.com/office/drawing/2014/main" id="{1C6FBAE2-DEC6-4354-9A3A-CF29795A06A6}"/>
              </a:ext>
            </a:extLst>
          </p:cNvPr>
          <p:cNvSpPr>
            <a:spLocks noGrp="1"/>
          </p:cNvSpPr>
          <p:nvPr>
            <p:ph type="body" sz="quarter" idx="50"/>
          </p:nvPr>
        </p:nvSpPr>
        <p:spPr>
          <a:xfrm>
            <a:off x="4843435" y="3412883"/>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3DC3E5BF-122C-4E4C-BE91-C9E2CC9164A5}"/>
              </a:ext>
            </a:extLst>
          </p:cNvPr>
          <p:cNvSpPr>
            <a:spLocks noGrp="1"/>
          </p:cNvSpPr>
          <p:nvPr>
            <p:ph type="title"/>
          </p:nvPr>
        </p:nvSpPr>
        <p:spPr/>
        <p:txBody>
          <a:bodyPr/>
          <a:lstStyle/>
          <a:p>
            <a:r>
              <a:rPr lang="en-US"/>
              <a:t>Click to edit Master title style</a:t>
            </a:r>
          </a:p>
        </p:txBody>
      </p:sp>
      <p:sp>
        <p:nvSpPr>
          <p:cNvPr id="16" name="Content Placeholder 11">
            <a:extLst>
              <a:ext uri="{FF2B5EF4-FFF2-40B4-BE49-F238E27FC236}">
                <a16:creationId xmlns:a16="http://schemas.microsoft.com/office/drawing/2014/main" id="{02479FF0-D895-45EF-AF66-23963E4260FC}"/>
              </a:ext>
            </a:extLst>
          </p:cNvPr>
          <p:cNvSpPr>
            <a:spLocks noGrp="1"/>
          </p:cNvSpPr>
          <p:nvPr>
            <p:ph sz="quarter" idx="31"/>
          </p:nvPr>
        </p:nvSpPr>
        <p:spPr>
          <a:xfrm>
            <a:off x="1143784" y="1429250"/>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1">
            <a:extLst>
              <a:ext uri="{FF2B5EF4-FFF2-40B4-BE49-F238E27FC236}">
                <a16:creationId xmlns:a16="http://schemas.microsoft.com/office/drawing/2014/main" id="{1124B980-A629-4596-87BD-4049E3D05949}"/>
              </a:ext>
            </a:extLst>
          </p:cNvPr>
          <p:cNvSpPr>
            <a:spLocks noGrp="1"/>
          </p:cNvSpPr>
          <p:nvPr>
            <p:ph sz="quarter" idx="52"/>
          </p:nvPr>
        </p:nvSpPr>
        <p:spPr>
          <a:xfrm>
            <a:off x="5029201" y="3853221"/>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1">
            <a:extLst>
              <a:ext uri="{FF2B5EF4-FFF2-40B4-BE49-F238E27FC236}">
                <a16:creationId xmlns:a16="http://schemas.microsoft.com/office/drawing/2014/main" id="{0DED542A-4CFE-465D-9DE6-63D2B7629334}"/>
              </a:ext>
            </a:extLst>
          </p:cNvPr>
          <p:cNvSpPr>
            <a:spLocks noGrp="1"/>
          </p:cNvSpPr>
          <p:nvPr>
            <p:ph sz="quarter" idx="53"/>
          </p:nvPr>
        </p:nvSpPr>
        <p:spPr>
          <a:xfrm>
            <a:off x="1143784" y="3853221"/>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1">
            <a:extLst>
              <a:ext uri="{FF2B5EF4-FFF2-40B4-BE49-F238E27FC236}">
                <a16:creationId xmlns:a16="http://schemas.microsoft.com/office/drawing/2014/main" id="{00DB48AF-A082-4ABB-A59A-BAC671CFFA9F}"/>
              </a:ext>
            </a:extLst>
          </p:cNvPr>
          <p:cNvSpPr>
            <a:spLocks noGrp="1"/>
          </p:cNvSpPr>
          <p:nvPr>
            <p:ph sz="quarter" idx="54"/>
          </p:nvPr>
        </p:nvSpPr>
        <p:spPr>
          <a:xfrm>
            <a:off x="5029201" y="1429249"/>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09305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24" name="Text Placeholder 35">
            <a:extLst>
              <a:ext uri="{FF2B5EF4-FFF2-40B4-BE49-F238E27FC236}">
                <a16:creationId xmlns:a16="http://schemas.microsoft.com/office/drawing/2014/main" id="{DCAF7898-4023-4D6A-BE17-084E9F6DDE41}"/>
              </a:ext>
            </a:extLst>
          </p:cNvPr>
          <p:cNvSpPr>
            <a:spLocks noGrp="1"/>
          </p:cNvSpPr>
          <p:nvPr>
            <p:ph type="body" sz="quarter" idx="27"/>
          </p:nvPr>
        </p:nvSpPr>
        <p:spPr>
          <a:xfrm>
            <a:off x="1046662" y="57606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8" name="Text Placeholder 35">
            <a:extLst>
              <a:ext uri="{FF2B5EF4-FFF2-40B4-BE49-F238E27FC236}">
                <a16:creationId xmlns:a16="http://schemas.microsoft.com/office/drawing/2014/main" id="{8918E6F8-AFA4-433D-A58C-146317FE2276}"/>
              </a:ext>
            </a:extLst>
          </p:cNvPr>
          <p:cNvSpPr>
            <a:spLocks noGrp="1"/>
          </p:cNvSpPr>
          <p:nvPr>
            <p:ph type="body" sz="quarter" idx="30"/>
          </p:nvPr>
        </p:nvSpPr>
        <p:spPr>
          <a:xfrm>
            <a:off x="1043386" y="33366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0" name="Text Placeholder 35">
            <a:extLst>
              <a:ext uri="{FF2B5EF4-FFF2-40B4-BE49-F238E27FC236}">
                <a16:creationId xmlns:a16="http://schemas.microsoft.com/office/drawing/2014/main" id="{3E2EF5A7-BEA2-45B8-8D05-CA2E52DD824D}"/>
              </a:ext>
            </a:extLst>
          </p:cNvPr>
          <p:cNvSpPr>
            <a:spLocks noGrp="1"/>
          </p:cNvSpPr>
          <p:nvPr>
            <p:ph type="body" sz="quarter" idx="32"/>
          </p:nvPr>
        </p:nvSpPr>
        <p:spPr>
          <a:xfrm>
            <a:off x="3532687" y="57606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9" name="Text Placeholder 35">
            <a:extLst>
              <a:ext uri="{FF2B5EF4-FFF2-40B4-BE49-F238E27FC236}">
                <a16:creationId xmlns:a16="http://schemas.microsoft.com/office/drawing/2014/main" id="{9C8D8E71-DE2C-4B67-B9DB-F30D8D315BD3}"/>
              </a:ext>
            </a:extLst>
          </p:cNvPr>
          <p:cNvSpPr>
            <a:spLocks noGrp="1"/>
          </p:cNvSpPr>
          <p:nvPr>
            <p:ph type="body" sz="quarter" idx="34"/>
          </p:nvPr>
        </p:nvSpPr>
        <p:spPr>
          <a:xfrm>
            <a:off x="3529411" y="33366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2" name="Text Placeholder 35">
            <a:extLst>
              <a:ext uri="{FF2B5EF4-FFF2-40B4-BE49-F238E27FC236}">
                <a16:creationId xmlns:a16="http://schemas.microsoft.com/office/drawing/2014/main" id="{7525BAF7-28FF-43AF-B9D3-6A7BD9A15F0B}"/>
              </a:ext>
            </a:extLst>
          </p:cNvPr>
          <p:cNvSpPr>
            <a:spLocks noGrp="1"/>
          </p:cNvSpPr>
          <p:nvPr>
            <p:ph type="body" sz="quarter" idx="36"/>
          </p:nvPr>
        </p:nvSpPr>
        <p:spPr>
          <a:xfrm>
            <a:off x="6018712" y="57606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5" name="Text Placeholder 35">
            <a:extLst>
              <a:ext uri="{FF2B5EF4-FFF2-40B4-BE49-F238E27FC236}">
                <a16:creationId xmlns:a16="http://schemas.microsoft.com/office/drawing/2014/main" id="{A7D14DE5-69E3-4E80-9019-7376D2481353}"/>
              </a:ext>
            </a:extLst>
          </p:cNvPr>
          <p:cNvSpPr>
            <a:spLocks noGrp="1"/>
          </p:cNvSpPr>
          <p:nvPr>
            <p:ph type="body" sz="quarter" idx="38"/>
          </p:nvPr>
        </p:nvSpPr>
        <p:spPr>
          <a:xfrm>
            <a:off x="6015436" y="33366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A18E427B-68A2-4519-8976-AB735623DA4C}"/>
              </a:ext>
            </a:extLst>
          </p:cNvPr>
          <p:cNvSpPr>
            <a:spLocks noGrp="1"/>
          </p:cNvSpPr>
          <p:nvPr>
            <p:ph type="title"/>
          </p:nvPr>
        </p:nvSpPr>
        <p:spPr/>
        <p:txBody>
          <a:bodyPr/>
          <a:lstStyle/>
          <a:p>
            <a:r>
              <a:rPr lang="en-US"/>
              <a:t>Click to edit Master title style</a:t>
            </a:r>
          </a:p>
        </p:txBody>
      </p:sp>
      <p:sp>
        <p:nvSpPr>
          <p:cNvPr id="21" name="Content Placeholder 11">
            <a:extLst>
              <a:ext uri="{FF2B5EF4-FFF2-40B4-BE49-F238E27FC236}">
                <a16:creationId xmlns:a16="http://schemas.microsoft.com/office/drawing/2014/main" id="{A44D86B1-3437-4FAE-8980-603A002CDC3E}"/>
              </a:ext>
            </a:extLst>
          </p:cNvPr>
          <p:cNvSpPr>
            <a:spLocks noGrp="1"/>
          </p:cNvSpPr>
          <p:nvPr>
            <p:ph sz="quarter" idx="31"/>
          </p:nvPr>
        </p:nvSpPr>
        <p:spPr>
          <a:xfrm>
            <a:off x="1065373"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a:extLst>
              <a:ext uri="{FF2B5EF4-FFF2-40B4-BE49-F238E27FC236}">
                <a16:creationId xmlns:a16="http://schemas.microsoft.com/office/drawing/2014/main" id="{49DAF1EC-3541-4C7F-88DB-F1700CD9340B}"/>
              </a:ext>
            </a:extLst>
          </p:cNvPr>
          <p:cNvSpPr>
            <a:spLocks noGrp="1"/>
          </p:cNvSpPr>
          <p:nvPr>
            <p:ph sz="quarter" idx="40"/>
          </p:nvPr>
        </p:nvSpPr>
        <p:spPr>
          <a:xfrm>
            <a:off x="603742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1">
            <a:extLst>
              <a:ext uri="{FF2B5EF4-FFF2-40B4-BE49-F238E27FC236}">
                <a16:creationId xmlns:a16="http://schemas.microsoft.com/office/drawing/2014/main" id="{D9EAD4B9-7C58-4CD1-A4A4-077F0B6305C0}"/>
              </a:ext>
            </a:extLst>
          </p:cNvPr>
          <p:cNvSpPr>
            <a:spLocks noGrp="1"/>
          </p:cNvSpPr>
          <p:nvPr>
            <p:ph sz="quarter" idx="41"/>
          </p:nvPr>
        </p:nvSpPr>
        <p:spPr>
          <a:xfrm>
            <a:off x="3529411"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11">
            <a:extLst>
              <a:ext uri="{FF2B5EF4-FFF2-40B4-BE49-F238E27FC236}">
                <a16:creationId xmlns:a16="http://schemas.microsoft.com/office/drawing/2014/main" id="{6D494AD6-4F9B-4A88-A723-CDCB03727303}"/>
              </a:ext>
            </a:extLst>
          </p:cNvPr>
          <p:cNvSpPr>
            <a:spLocks noGrp="1"/>
          </p:cNvSpPr>
          <p:nvPr>
            <p:ph sz="quarter" idx="42"/>
          </p:nvPr>
        </p:nvSpPr>
        <p:spPr>
          <a:xfrm>
            <a:off x="6034147"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11">
            <a:extLst>
              <a:ext uri="{FF2B5EF4-FFF2-40B4-BE49-F238E27FC236}">
                <a16:creationId xmlns:a16="http://schemas.microsoft.com/office/drawing/2014/main" id="{3DE44437-2B47-4869-8CF4-F2114196D288}"/>
              </a:ext>
            </a:extLst>
          </p:cNvPr>
          <p:cNvSpPr>
            <a:spLocks noGrp="1"/>
          </p:cNvSpPr>
          <p:nvPr>
            <p:ph sz="quarter" idx="43"/>
          </p:nvPr>
        </p:nvSpPr>
        <p:spPr>
          <a:xfrm>
            <a:off x="106537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11">
            <a:extLst>
              <a:ext uri="{FF2B5EF4-FFF2-40B4-BE49-F238E27FC236}">
                <a16:creationId xmlns:a16="http://schemas.microsoft.com/office/drawing/2014/main" id="{4F8BEECE-6B54-415C-9340-7172471A1832}"/>
              </a:ext>
            </a:extLst>
          </p:cNvPr>
          <p:cNvSpPr>
            <a:spLocks noGrp="1"/>
          </p:cNvSpPr>
          <p:nvPr>
            <p:ph sz="quarter" idx="44"/>
          </p:nvPr>
        </p:nvSpPr>
        <p:spPr>
          <a:xfrm>
            <a:off x="3529411"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847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ontent">
    <p:spTree>
      <p:nvGrpSpPr>
        <p:cNvPr id="1" name=""/>
        <p:cNvGrpSpPr/>
        <p:nvPr/>
      </p:nvGrpSpPr>
      <p:grpSpPr>
        <a:xfrm>
          <a:off x="0" y="0"/>
          <a:ext cx="0" cy="0"/>
          <a:chOff x="0" y="0"/>
          <a:chExt cx="0" cy="0"/>
        </a:xfrm>
      </p:grpSpPr>
      <p:sp>
        <p:nvSpPr>
          <p:cNvPr id="26" name="Content Placeholder 11">
            <a:extLst>
              <a:ext uri="{FF2B5EF4-FFF2-40B4-BE49-F238E27FC236}">
                <a16:creationId xmlns:a16="http://schemas.microsoft.com/office/drawing/2014/main" id="{4E960687-4411-45AE-B5AA-E320E34324EE}"/>
              </a:ext>
            </a:extLst>
          </p:cNvPr>
          <p:cNvSpPr>
            <a:spLocks noGrp="1"/>
          </p:cNvSpPr>
          <p:nvPr>
            <p:ph sz="quarter" idx="31"/>
          </p:nvPr>
        </p:nvSpPr>
        <p:spPr>
          <a:xfrm>
            <a:off x="812307"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11">
            <a:extLst>
              <a:ext uri="{FF2B5EF4-FFF2-40B4-BE49-F238E27FC236}">
                <a16:creationId xmlns:a16="http://schemas.microsoft.com/office/drawing/2014/main" id="{3E1B1114-7290-4742-A91A-E12CADB71C23}"/>
              </a:ext>
            </a:extLst>
          </p:cNvPr>
          <p:cNvSpPr>
            <a:spLocks noGrp="1"/>
          </p:cNvSpPr>
          <p:nvPr>
            <p:ph sz="quarter" idx="44"/>
          </p:nvPr>
        </p:nvSpPr>
        <p:spPr>
          <a:xfrm>
            <a:off x="812307"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11">
            <a:extLst>
              <a:ext uri="{FF2B5EF4-FFF2-40B4-BE49-F238E27FC236}">
                <a16:creationId xmlns:a16="http://schemas.microsoft.com/office/drawing/2014/main" id="{95DBE3A1-C567-4EC6-A1B0-6239AEE78305}"/>
              </a:ext>
            </a:extLst>
          </p:cNvPr>
          <p:cNvSpPr>
            <a:spLocks noGrp="1"/>
          </p:cNvSpPr>
          <p:nvPr>
            <p:ph sz="quarter" idx="45"/>
          </p:nvPr>
        </p:nvSpPr>
        <p:spPr>
          <a:xfrm>
            <a:off x="276927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11">
            <a:extLst>
              <a:ext uri="{FF2B5EF4-FFF2-40B4-BE49-F238E27FC236}">
                <a16:creationId xmlns:a16="http://schemas.microsoft.com/office/drawing/2014/main" id="{B302AFC5-D37B-404D-B170-89F401D89B62}"/>
              </a:ext>
            </a:extLst>
          </p:cNvPr>
          <p:cNvSpPr>
            <a:spLocks noGrp="1"/>
          </p:cNvSpPr>
          <p:nvPr>
            <p:ph sz="quarter" idx="46"/>
          </p:nvPr>
        </p:nvSpPr>
        <p:spPr>
          <a:xfrm>
            <a:off x="276927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11">
            <a:extLst>
              <a:ext uri="{FF2B5EF4-FFF2-40B4-BE49-F238E27FC236}">
                <a16:creationId xmlns:a16="http://schemas.microsoft.com/office/drawing/2014/main" id="{19C04C3C-1B3C-48B2-B0F5-DC0893ECDA3C}"/>
              </a:ext>
            </a:extLst>
          </p:cNvPr>
          <p:cNvSpPr>
            <a:spLocks noGrp="1"/>
          </p:cNvSpPr>
          <p:nvPr>
            <p:ph sz="quarter" idx="47"/>
          </p:nvPr>
        </p:nvSpPr>
        <p:spPr>
          <a:xfrm>
            <a:off x="469252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11">
            <a:extLst>
              <a:ext uri="{FF2B5EF4-FFF2-40B4-BE49-F238E27FC236}">
                <a16:creationId xmlns:a16="http://schemas.microsoft.com/office/drawing/2014/main" id="{67631382-423D-4460-B1D1-02A156A03D5E}"/>
              </a:ext>
            </a:extLst>
          </p:cNvPr>
          <p:cNvSpPr>
            <a:spLocks noGrp="1"/>
          </p:cNvSpPr>
          <p:nvPr>
            <p:ph sz="quarter" idx="48"/>
          </p:nvPr>
        </p:nvSpPr>
        <p:spPr>
          <a:xfrm>
            <a:off x="469252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11">
            <a:extLst>
              <a:ext uri="{FF2B5EF4-FFF2-40B4-BE49-F238E27FC236}">
                <a16:creationId xmlns:a16="http://schemas.microsoft.com/office/drawing/2014/main" id="{634D2856-071B-485B-B20E-A0440C7CC2C8}"/>
              </a:ext>
            </a:extLst>
          </p:cNvPr>
          <p:cNvSpPr>
            <a:spLocks noGrp="1"/>
          </p:cNvSpPr>
          <p:nvPr>
            <p:ph sz="quarter" idx="49"/>
          </p:nvPr>
        </p:nvSpPr>
        <p:spPr>
          <a:xfrm>
            <a:off x="664991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11">
            <a:extLst>
              <a:ext uri="{FF2B5EF4-FFF2-40B4-BE49-F238E27FC236}">
                <a16:creationId xmlns:a16="http://schemas.microsoft.com/office/drawing/2014/main" id="{5CBE3515-FFA4-468F-8C73-2D73BCBE664D}"/>
              </a:ext>
            </a:extLst>
          </p:cNvPr>
          <p:cNvSpPr>
            <a:spLocks noGrp="1"/>
          </p:cNvSpPr>
          <p:nvPr>
            <p:ph sz="quarter" idx="50"/>
          </p:nvPr>
        </p:nvSpPr>
        <p:spPr>
          <a:xfrm>
            <a:off x="664991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24" name="Text Placeholder 35">
            <a:extLst>
              <a:ext uri="{FF2B5EF4-FFF2-40B4-BE49-F238E27FC236}">
                <a16:creationId xmlns:a16="http://schemas.microsoft.com/office/drawing/2014/main" id="{DCAF7898-4023-4D6A-BE17-084E9F6DDE41}"/>
              </a:ext>
            </a:extLst>
          </p:cNvPr>
          <p:cNvSpPr>
            <a:spLocks noGrp="1"/>
          </p:cNvSpPr>
          <p:nvPr>
            <p:ph type="body" sz="quarter" idx="27"/>
          </p:nvPr>
        </p:nvSpPr>
        <p:spPr>
          <a:xfrm>
            <a:off x="796842" y="57606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8" name="Text Placeholder 35">
            <a:extLst>
              <a:ext uri="{FF2B5EF4-FFF2-40B4-BE49-F238E27FC236}">
                <a16:creationId xmlns:a16="http://schemas.microsoft.com/office/drawing/2014/main" id="{8918E6F8-AFA4-433D-A58C-146317FE2276}"/>
              </a:ext>
            </a:extLst>
          </p:cNvPr>
          <p:cNvSpPr>
            <a:spLocks noGrp="1"/>
          </p:cNvSpPr>
          <p:nvPr>
            <p:ph type="body" sz="quarter" idx="30"/>
          </p:nvPr>
        </p:nvSpPr>
        <p:spPr>
          <a:xfrm>
            <a:off x="793566" y="33366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6" name="Text Placeholder 35">
            <a:extLst>
              <a:ext uri="{FF2B5EF4-FFF2-40B4-BE49-F238E27FC236}">
                <a16:creationId xmlns:a16="http://schemas.microsoft.com/office/drawing/2014/main" id="{C4BAA8BA-CC76-4798-A8F6-2571D4898F6D}"/>
              </a:ext>
            </a:extLst>
          </p:cNvPr>
          <p:cNvSpPr>
            <a:spLocks noGrp="1"/>
          </p:cNvSpPr>
          <p:nvPr>
            <p:ph type="body" sz="quarter" idx="32"/>
          </p:nvPr>
        </p:nvSpPr>
        <p:spPr>
          <a:xfrm>
            <a:off x="2741618" y="57606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8" name="Text Placeholder 35">
            <a:extLst>
              <a:ext uri="{FF2B5EF4-FFF2-40B4-BE49-F238E27FC236}">
                <a16:creationId xmlns:a16="http://schemas.microsoft.com/office/drawing/2014/main" id="{6E80A231-CE9C-4DCD-9957-90C2A07B30D4}"/>
              </a:ext>
            </a:extLst>
          </p:cNvPr>
          <p:cNvSpPr>
            <a:spLocks noGrp="1"/>
          </p:cNvSpPr>
          <p:nvPr>
            <p:ph type="body" sz="quarter" idx="34"/>
          </p:nvPr>
        </p:nvSpPr>
        <p:spPr>
          <a:xfrm>
            <a:off x="2738342" y="33366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0" name="Text Placeholder 35">
            <a:extLst>
              <a:ext uri="{FF2B5EF4-FFF2-40B4-BE49-F238E27FC236}">
                <a16:creationId xmlns:a16="http://schemas.microsoft.com/office/drawing/2014/main" id="{50A22257-B0F0-4491-BAF2-CE6EFDAB0669}"/>
              </a:ext>
            </a:extLst>
          </p:cNvPr>
          <p:cNvSpPr>
            <a:spLocks noGrp="1"/>
          </p:cNvSpPr>
          <p:nvPr>
            <p:ph type="body" sz="quarter" idx="36"/>
          </p:nvPr>
        </p:nvSpPr>
        <p:spPr>
          <a:xfrm>
            <a:off x="4686394" y="57606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2" name="Text Placeholder 35">
            <a:extLst>
              <a:ext uri="{FF2B5EF4-FFF2-40B4-BE49-F238E27FC236}">
                <a16:creationId xmlns:a16="http://schemas.microsoft.com/office/drawing/2014/main" id="{CBCB50B2-775A-456D-8446-FE0584DAC072}"/>
              </a:ext>
            </a:extLst>
          </p:cNvPr>
          <p:cNvSpPr>
            <a:spLocks noGrp="1"/>
          </p:cNvSpPr>
          <p:nvPr>
            <p:ph type="body" sz="quarter" idx="38"/>
          </p:nvPr>
        </p:nvSpPr>
        <p:spPr>
          <a:xfrm>
            <a:off x="4683118" y="33366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4" name="Text Placeholder 35">
            <a:extLst>
              <a:ext uri="{FF2B5EF4-FFF2-40B4-BE49-F238E27FC236}">
                <a16:creationId xmlns:a16="http://schemas.microsoft.com/office/drawing/2014/main" id="{34DCC0C5-A1DC-4EF6-B9A5-392E13AB093E}"/>
              </a:ext>
            </a:extLst>
          </p:cNvPr>
          <p:cNvSpPr>
            <a:spLocks noGrp="1"/>
          </p:cNvSpPr>
          <p:nvPr>
            <p:ph type="body" sz="quarter" idx="40"/>
          </p:nvPr>
        </p:nvSpPr>
        <p:spPr>
          <a:xfrm>
            <a:off x="6631171" y="57606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6" name="Text Placeholder 35">
            <a:extLst>
              <a:ext uri="{FF2B5EF4-FFF2-40B4-BE49-F238E27FC236}">
                <a16:creationId xmlns:a16="http://schemas.microsoft.com/office/drawing/2014/main" id="{7CE5DB51-94B8-4AB3-BA41-E99DA5A0A391}"/>
              </a:ext>
            </a:extLst>
          </p:cNvPr>
          <p:cNvSpPr>
            <a:spLocks noGrp="1"/>
          </p:cNvSpPr>
          <p:nvPr>
            <p:ph type="body" sz="quarter" idx="42"/>
          </p:nvPr>
        </p:nvSpPr>
        <p:spPr>
          <a:xfrm>
            <a:off x="6627895" y="33366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C5CF88E9-F415-4972-9E22-C982AF7241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548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cused_Big Content">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0B2535CD-E4C0-461C-AEBC-8620DAD2F1F8}"/>
              </a:ext>
            </a:extLst>
          </p:cNvPr>
          <p:cNvSpPr>
            <a:spLocks noGrp="1"/>
          </p:cNvSpPr>
          <p:nvPr>
            <p:ph sz="quarter" idx="31"/>
          </p:nvPr>
        </p:nvSpPr>
        <p:spPr>
          <a:xfrm>
            <a:off x="682171" y="1352034"/>
            <a:ext cx="7779659" cy="48761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7" name="Title 6">
            <a:extLst>
              <a:ext uri="{FF2B5EF4-FFF2-40B4-BE49-F238E27FC236}">
                <a16:creationId xmlns:a16="http://schemas.microsoft.com/office/drawing/2014/main" id="{DBD6CE31-DCAC-4BF3-8409-0D72230DB31F}"/>
              </a:ext>
            </a:extLst>
          </p:cNvPr>
          <p:cNvSpPr>
            <a:spLocks noGrp="1"/>
          </p:cNvSpPr>
          <p:nvPr>
            <p:ph type="title"/>
          </p:nvPr>
        </p:nvSpPr>
        <p:spPr/>
        <p:txBody>
          <a:bodyPr/>
          <a:lstStyle/>
          <a:p>
            <a:r>
              <a:rPr lang="en-US"/>
              <a:t>Click to edit Master title style</a:t>
            </a:r>
          </a:p>
        </p:txBody>
      </p:sp>
      <p:sp>
        <p:nvSpPr>
          <p:cNvPr id="17" name="Rectangle 16">
            <a:extLst>
              <a:ext uri="{FF2B5EF4-FFF2-40B4-BE49-F238E27FC236}">
                <a16:creationId xmlns:a16="http://schemas.microsoft.com/office/drawing/2014/main" id="{4173EDB8-6537-4E6E-8738-A80D5AD9904E}"/>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D6568467-64DD-4002-A203-95FD12EBB9C5}"/>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3135085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sp>
        <p:nvSpPr>
          <p:cNvPr id="26" name="Content Placeholder 11">
            <a:extLst>
              <a:ext uri="{FF2B5EF4-FFF2-40B4-BE49-F238E27FC236}">
                <a16:creationId xmlns:a16="http://schemas.microsoft.com/office/drawing/2014/main" id="{4E960687-4411-45AE-B5AA-E320E34324EE}"/>
              </a:ext>
            </a:extLst>
          </p:cNvPr>
          <p:cNvSpPr>
            <a:spLocks noGrp="1"/>
          </p:cNvSpPr>
          <p:nvPr>
            <p:ph sz="quarter" idx="31"/>
          </p:nvPr>
        </p:nvSpPr>
        <p:spPr>
          <a:xfrm>
            <a:off x="2053173"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11">
            <a:extLst>
              <a:ext uri="{FF2B5EF4-FFF2-40B4-BE49-F238E27FC236}">
                <a16:creationId xmlns:a16="http://schemas.microsoft.com/office/drawing/2014/main" id="{3E1B1114-7290-4742-A91A-E12CADB71C23}"/>
              </a:ext>
            </a:extLst>
          </p:cNvPr>
          <p:cNvSpPr>
            <a:spLocks noGrp="1"/>
          </p:cNvSpPr>
          <p:nvPr>
            <p:ph sz="quarter" idx="44"/>
          </p:nvPr>
        </p:nvSpPr>
        <p:spPr>
          <a:xfrm>
            <a:off x="2053173"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11">
            <a:extLst>
              <a:ext uri="{FF2B5EF4-FFF2-40B4-BE49-F238E27FC236}">
                <a16:creationId xmlns:a16="http://schemas.microsoft.com/office/drawing/2014/main" id="{95DBE3A1-C567-4EC6-A1B0-6239AEE78305}"/>
              </a:ext>
            </a:extLst>
          </p:cNvPr>
          <p:cNvSpPr>
            <a:spLocks noGrp="1"/>
          </p:cNvSpPr>
          <p:nvPr>
            <p:ph sz="quarter" idx="45"/>
          </p:nvPr>
        </p:nvSpPr>
        <p:spPr>
          <a:xfrm>
            <a:off x="3811401"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11">
            <a:extLst>
              <a:ext uri="{FF2B5EF4-FFF2-40B4-BE49-F238E27FC236}">
                <a16:creationId xmlns:a16="http://schemas.microsoft.com/office/drawing/2014/main" id="{B302AFC5-D37B-404D-B170-89F401D89B62}"/>
              </a:ext>
            </a:extLst>
          </p:cNvPr>
          <p:cNvSpPr>
            <a:spLocks noGrp="1"/>
          </p:cNvSpPr>
          <p:nvPr>
            <p:ph sz="quarter" idx="46"/>
          </p:nvPr>
        </p:nvSpPr>
        <p:spPr>
          <a:xfrm>
            <a:off x="3811401"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11">
            <a:extLst>
              <a:ext uri="{FF2B5EF4-FFF2-40B4-BE49-F238E27FC236}">
                <a16:creationId xmlns:a16="http://schemas.microsoft.com/office/drawing/2014/main" id="{19C04C3C-1B3C-48B2-B0F5-DC0893ECDA3C}"/>
              </a:ext>
            </a:extLst>
          </p:cNvPr>
          <p:cNvSpPr>
            <a:spLocks noGrp="1"/>
          </p:cNvSpPr>
          <p:nvPr>
            <p:ph sz="quarter" idx="47"/>
          </p:nvPr>
        </p:nvSpPr>
        <p:spPr>
          <a:xfrm>
            <a:off x="5569629"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11">
            <a:extLst>
              <a:ext uri="{FF2B5EF4-FFF2-40B4-BE49-F238E27FC236}">
                <a16:creationId xmlns:a16="http://schemas.microsoft.com/office/drawing/2014/main" id="{67631382-423D-4460-B1D1-02A156A03D5E}"/>
              </a:ext>
            </a:extLst>
          </p:cNvPr>
          <p:cNvSpPr>
            <a:spLocks noGrp="1"/>
          </p:cNvSpPr>
          <p:nvPr>
            <p:ph sz="quarter" idx="48"/>
          </p:nvPr>
        </p:nvSpPr>
        <p:spPr>
          <a:xfrm>
            <a:off x="5569629"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11">
            <a:extLst>
              <a:ext uri="{FF2B5EF4-FFF2-40B4-BE49-F238E27FC236}">
                <a16:creationId xmlns:a16="http://schemas.microsoft.com/office/drawing/2014/main" id="{634D2856-071B-485B-B20E-A0440C7CC2C8}"/>
              </a:ext>
            </a:extLst>
          </p:cNvPr>
          <p:cNvSpPr>
            <a:spLocks noGrp="1"/>
          </p:cNvSpPr>
          <p:nvPr>
            <p:ph sz="quarter" idx="49"/>
          </p:nvPr>
        </p:nvSpPr>
        <p:spPr>
          <a:xfrm>
            <a:off x="7327857"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11">
            <a:extLst>
              <a:ext uri="{FF2B5EF4-FFF2-40B4-BE49-F238E27FC236}">
                <a16:creationId xmlns:a16="http://schemas.microsoft.com/office/drawing/2014/main" id="{5CBE3515-FFA4-468F-8C73-2D73BCBE664D}"/>
              </a:ext>
            </a:extLst>
          </p:cNvPr>
          <p:cNvSpPr>
            <a:spLocks noGrp="1"/>
          </p:cNvSpPr>
          <p:nvPr>
            <p:ph sz="quarter" idx="50"/>
          </p:nvPr>
        </p:nvSpPr>
        <p:spPr>
          <a:xfrm>
            <a:off x="7327857"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1">
            <a:extLst>
              <a:ext uri="{FF2B5EF4-FFF2-40B4-BE49-F238E27FC236}">
                <a16:creationId xmlns:a16="http://schemas.microsoft.com/office/drawing/2014/main" id="{32B86A94-C4F1-4345-9E34-FE41602EF252}"/>
              </a:ext>
            </a:extLst>
          </p:cNvPr>
          <p:cNvSpPr>
            <a:spLocks noGrp="1"/>
          </p:cNvSpPr>
          <p:nvPr>
            <p:ph sz="quarter" idx="51"/>
          </p:nvPr>
        </p:nvSpPr>
        <p:spPr>
          <a:xfrm>
            <a:off x="294945"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11">
            <a:extLst>
              <a:ext uri="{FF2B5EF4-FFF2-40B4-BE49-F238E27FC236}">
                <a16:creationId xmlns:a16="http://schemas.microsoft.com/office/drawing/2014/main" id="{54952F63-7565-4879-93D4-A01569CB0292}"/>
              </a:ext>
            </a:extLst>
          </p:cNvPr>
          <p:cNvSpPr>
            <a:spLocks noGrp="1"/>
          </p:cNvSpPr>
          <p:nvPr>
            <p:ph sz="quarter" idx="52"/>
          </p:nvPr>
        </p:nvSpPr>
        <p:spPr>
          <a:xfrm>
            <a:off x="294945"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11565" y="6609144"/>
            <a:ext cx="0" cy="0"/>
          </a:xfrm>
          <a:prstGeom prst="rect">
            <a:avLst/>
          </a:prstGeom>
        </p:spPr>
        <p:txBody>
          <a:bodyPr wrap="none" rtlCol="0">
            <a:normAutofit fontScale="25000" lnSpcReduction="20000"/>
          </a:bodyPr>
          <a:lstStyle/>
          <a:p>
            <a:endParaRPr lang="en-US" sz="1350" dirty="0">
              <a:latin typeface="+mn-lt"/>
            </a:endParaRPr>
          </a:p>
        </p:txBody>
      </p:sp>
      <p:sp>
        <p:nvSpPr>
          <p:cNvPr id="24" name="Text Placeholder 35">
            <a:extLst>
              <a:ext uri="{FF2B5EF4-FFF2-40B4-BE49-F238E27FC236}">
                <a16:creationId xmlns:a16="http://schemas.microsoft.com/office/drawing/2014/main" id="{DCAF7898-4023-4D6A-BE17-084E9F6DDE41}"/>
              </a:ext>
            </a:extLst>
          </p:cNvPr>
          <p:cNvSpPr>
            <a:spLocks noGrp="1"/>
          </p:cNvSpPr>
          <p:nvPr>
            <p:ph type="body" sz="quarter" idx="27"/>
          </p:nvPr>
        </p:nvSpPr>
        <p:spPr>
          <a:xfrm>
            <a:off x="2038234"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8" name="Text Placeholder 35">
            <a:extLst>
              <a:ext uri="{FF2B5EF4-FFF2-40B4-BE49-F238E27FC236}">
                <a16:creationId xmlns:a16="http://schemas.microsoft.com/office/drawing/2014/main" id="{8918E6F8-AFA4-433D-A58C-146317FE2276}"/>
              </a:ext>
            </a:extLst>
          </p:cNvPr>
          <p:cNvSpPr>
            <a:spLocks noGrp="1"/>
          </p:cNvSpPr>
          <p:nvPr>
            <p:ph type="body" sz="quarter" idx="30"/>
          </p:nvPr>
        </p:nvSpPr>
        <p:spPr>
          <a:xfrm>
            <a:off x="2034958"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6" name="Text Placeholder 35">
            <a:extLst>
              <a:ext uri="{FF2B5EF4-FFF2-40B4-BE49-F238E27FC236}">
                <a16:creationId xmlns:a16="http://schemas.microsoft.com/office/drawing/2014/main" id="{C4BAA8BA-CC76-4798-A8F6-2571D4898F6D}"/>
              </a:ext>
            </a:extLst>
          </p:cNvPr>
          <p:cNvSpPr>
            <a:spLocks noGrp="1"/>
          </p:cNvSpPr>
          <p:nvPr>
            <p:ph type="body" sz="quarter" idx="32"/>
          </p:nvPr>
        </p:nvSpPr>
        <p:spPr>
          <a:xfrm>
            <a:off x="3795643"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8" name="Text Placeholder 35">
            <a:extLst>
              <a:ext uri="{FF2B5EF4-FFF2-40B4-BE49-F238E27FC236}">
                <a16:creationId xmlns:a16="http://schemas.microsoft.com/office/drawing/2014/main" id="{6E80A231-CE9C-4DCD-9957-90C2A07B30D4}"/>
              </a:ext>
            </a:extLst>
          </p:cNvPr>
          <p:cNvSpPr>
            <a:spLocks noGrp="1"/>
          </p:cNvSpPr>
          <p:nvPr>
            <p:ph type="body" sz="quarter" idx="34"/>
          </p:nvPr>
        </p:nvSpPr>
        <p:spPr>
          <a:xfrm>
            <a:off x="3792367"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0" name="Text Placeholder 35">
            <a:extLst>
              <a:ext uri="{FF2B5EF4-FFF2-40B4-BE49-F238E27FC236}">
                <a16:creationId xmlns:a16="http://schemas.microsoft.com/office/drawing/2014/main" id="{50A22257-B0F0-4491-BAF2-CE6EFDAB0669}"/>
              </a:ext>
            </a:extLst>
          </p:cNvPr>
          <p:cNvSpPr>
            <a:spLocks noGrp="1"/>
          </p:cNvSpPr>
          <p:nvPr>
            <p:ph type="body" sz="quarter" idx="36"/>
          </p:nvPr>
        </p:nvSpPr>
        <p:spPr>
          <a:xfrm>
            <a:off x="5553052"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2" name="Text Placeholder 35">
            <a:extLst>
              <a:ext uri="{FF2B5EF4-FFF2-40B4-BE49-F238E27FC236}">
                <a16:creationId xmlns:a16="http://schemas.microsoft.com/office/drawing/2014/main" id="{CBCB50B2-775A-456D-8446-FE0584DAC072}"/>
              </a:ext>
            </a:extLst>
          </p:cNvPr>
          <p:cNvSpPr>
            <a:spLocks noGrp="1"/>
          </p:cNvSpPr>
          <p:nvPr>
            <p:ph type="body" sz="quarter" idx="38"/>
          </p:nvPr>
        </p:nvSpPr>
        <p:spPr>
          <a:xfrm>
            <a:off x="5549776"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4" name="Text Placeholder 35">
            <a:extLst>
              <a:ext uri="{FF2B5EF4-FFF2-40B4-BE49-F238E27FC236}">
                <a16:creationId xmlns:a16="http://schemas.microsoft.com/office/drawing/2014/main" id="{34DCC0C5-A1DC-4EF6-B9A5-392E13AB093E}"/>
              </a:ext>
            </a:extLst>
          </p:cNvPr>
          <p:cNvSpPr>
            <a:spLocks noGrp="1"/>
          </p:cNvSpPr>
          <p:nvPr>
            <p:ph type="body" sz="quarter" idx="40"/>
          </p:nvPr>
        </p:nvSpPr>
        <p:spPr>
          <a:xfrm>
            <a:off x="7310462"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6" name="Text Placeholder 35">
            <a:extLst>
              <a:ext uri="{FF2B5EF4-FFF2-40B4-BE49-F238E27FC236}">
                <a16:creationId xmlns:a16="http://schemas.microsoft.com/office/drawing/2014/main" id="{7CE5DB51-94B8-4AB3-BA41-E99DA5A0A391}"/>
              </a:ext>
            </a:extLst>
          </p:cNvPr>
          <p:cNvSpPr>
            <a:spLocks noGrp="1"/>
          </p:cNvSpPr>
          <p:nvPr>
            <p:ph type="body" sz="quarter" idx="42"/>
          </p:nvPr>
        </p:nvSpPr>
        <p:spPr>
          <a:xfrm>
            <a:off x="7307186"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C5CF88E9-F415-4972-9E22-C982AF724163}"/>
              </a:ext>
            </a:extLst>
          </p:cNvPr>
          <p:cNvSpPr>
            <a:spLocks noGrp="1"/>
          </p:cNvSpPr>
          <p:nvPr>
            <p:ph type="title"/>
          </p:nvPr>
        </p:nvSpPr>
        <p:spPr/>
        <p:txBody>
          <a:bodyPr/>
          <a:lstStyle/>
          <a:p>
            <a:r>
              <a:rPr lang="en-US"/>
              <a:t>Click to edit Master title style</a:t>
            </a:r>
          </a:p>
        </p:txBody>
      </p:sp>
      <p:sp>
        <p:nvSpPr>
          <p:cNvPr id="30" name="Text Placeholder 35">
            <a:extLst>
              <a:ext uri="{FF2B5EF4-FFF2-40B4-BE49-F238E27FC236}">
                <a16:creationId xmlns:a16="http://schemas.microsoft.com/office/drawing/2014/main" id="{388A67BC-FFCB-44E0-AC29-A5CDD09AE124}"/>
              </a:ext>
            </a:extLst>
          </p:cNvPr>
          <p:cNvSpPr>
            <a:spLocks noGrp="1"/>
          </p:cNvSpPr>
          <p:nvPr>
            <p:ph type="body" sz="quarter" idx="53"/>
          </p:nvPr>
        </p:nvSpPr>
        <p:spPr>
          <a:xfrm>
            <a:off x="280825"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6" name="Text Placeholder 35">
            <a:extLst>
              <a:ext uri="{FF2B5EF4-FFF2-40B4-BE49-F238E27FC236}">
                <a16:creationId xmlns:a16="http://schemas.microsoft.com/office/drawing/2014/main" id="{02E626C0-52EE-4211-A984-FD1347962AD6}"/>
              </a:ext>
            </a:extLst>
          </p:cNvPr>
          <p:cNvSpPr>
            <a:spLocks noGrp="1"/>
          </p:cNvSpPr>
          <p:nvPr>
            <p:ph type="body" sz="quarter" idx="54"/>
          </p:nvPr>
        </p:nvSpPr>
        <p:spPr>
          <a:xfrm>
            <a:off x="277549"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Tree>
    <p:extLst>
      <p:ext uri="{BB962C8B-B14F-4D97-AF65-F5344CB8AC3E}">
        <p14:creationId xmlns:p14="http://schemas.microsoft.com/office/powerpoint/2010/main" val="3623633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y Bottom">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lvl1pPr>
              <a:defRPr>
                <a:solidFill>
                  <a:schemeClr val="bg2"/>
                </a:solidFill>
              </a:defRPr>
            </a:lvl1pPr>
          </a:lstStyle>
          <a:p>
            <a:endParaRPr lang="en-US"/>
          </a:p>
        </p:txBody>
      </p:sp>
      <p:sp>
        <p:nvSpPr>
          <p:cNvPr id="7" name="Rectangle 6">
            <a:extLst>
              <a:ext uri="{FF2B5EF4-FFF2-40B4-BE49-F238E27FC236}">
                <a16:creationId xmlns:a16="http://schemas.microsoft.com/office/drawing/2014/main" id="{D22D139C-BEB4-9F40-9EB8-FE2388766815}"/>
              </a:ext>
            </a:extLst>
          </p:cNvPr>
          <p:cNvSpPr/>
          <p:nvPr userDrawn="1"/>
        </p:nvSpPr>
        <p:spPr>
          <a:xfrm rot="16200000">
            <a:off x="2711061" y="425060"/>
            <a:ext cx="3711388" cy="9154490"/>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800" dirty="0"/>
              <a:t>v</a:t>
            </a:r>
          </a:p>
        </p:txBody>
      </p:sp>
      <p:sp>
        <p:nvSpPr>
          <p:cNvPr id="5" name="Slide Number Placeholder 4"/>
          <p:cNvSpPr>
            <a:spLocks noGrp="1"/>
          </p:cNvSpPr>
          <p:nvPr>
            <p:ph type="sldNum" sz="quarter" idx="12"/>
          </p:nvPr>
        </p:nvSpPr>
        <p:spPr>
          <a:xfrm>
            <a:off x="4323386" y="6517787"/>
            <a:ext cx="476250" cy="302958"/>
          </a:xfrm>
        </p:spPr>
        <p:txBody>
          <a:bodyPr/>
          <a:lstStyle>
            <a:lvl1pPr>
              <a:defRPr baseline="0">
                <a:solidFill>
                  <a:schemeClr val="bg2"/>
                </a:solidFill>
              </a:defRPr>
            </a:lvl1pPr>
          </a:lstStyle>
          <a:p>
            <a:fld id="{BE05E294-9D3F-AF49-9CD2-D723A19B1CEC}" type="slidenum">
              <a:rPr lang="en-US" smtClean="0"/>
              <a:pPr/>
              <a:t>‹#›</a:t>
            </a:fld>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23386"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01075" y="6609144"/>
            <a:ext cx="0" cy="0"/>
          </a:xfrm>
          <a:prstGeom prst="rect">
            <a:avLst/>
          </a:prstGeom>
        </p:spPr>
        <p:txBody>
          <a:bodyPr wrap="none" rtlCol="0">
            <a:normAutofit fontScale="25000" lnSpcReduction="20000"/>
          </a:bodyPr>
          <a:lstStyle/>
          <a:p>
            <a:endParaRPr lang="en-US" sz="1350" dirty="0">
              <a:latin typeface="+mn-lt"/>
            </a:endParaRPr>
          </a:p>
        </p:txBody>
      </p:sp>
      <p:sp>
        <p:nvSpPr>
          <p:cNvPr id="8" name="Rectangle 7">
            <a:extLst>
              <a:ext uri="{FF2B5EF4-FFF2-40B4-BE49-F238E27FC236}">
                <a16:creationId xmlns:a16="http://schemas.microsoft.com/office/drawing/2014/main" id="{91243475-7C66-9F4B-932C-F4883C431793}"/>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4" name="Title 3">
            <a:extLst>
              <a:ext uri="{FF2B5EF4-FFF2-40B4-BE49-F238E27FC236}">
                <a16:creationId xmlns:a16="http://schemas.microsoft.com/office/drawing/2014/main" id="{4733828D-A26F-4DB3-8BD5-62B6FC6CFB5F}"/>
              </a:ext>
            </a:extLst>
          </p:cNvPr>
          <p:cNvSpPr>
            <a:spLocks noGrp="1"/>
          </p:cNvSpPr>
          <p:nvPr>
            <p:ph type="title"/>
          </p:nvPr>
        </p:nvSpPr>
        <p:spPr/>
        <p:txBody>
          <a:bodyPr/>
          <a:lstStyle/>
          <a:p>
            <a:r>
              <a:rPr lang="en-US"/>
              <a:t>Click to edit Master title style</a:t>
            </a:r>
          </a:p>
        </p:txBody>
      </p:sp>
      <p:sp>
        <p:nvSpPr>
          <p:cNvPr id="13" name="Rectangle 12">
            <a:extLst>
              <a:ext uri="{FF2B5EF4-FFF2-40B4-BE49-F238E27FC236}">
                <a16:creationId xmlns:a16="http://schemas.microsoft.com/office/drawing/2014/main" id="{332BBC69-9A30-412E-88D4-D23FF22793C3}"/>
              </a:ext>
            </a:extLst>
          </p:cNvPr>
          <p:cNvSpPr/>
          <p:nvPr userDrawn="1"/>
        </p:nvSpPr>
        <p:spPr>
          <a:xfrm>
            <a:off x="7361697" y="6484245"/>
            <a:ext cx="1500992" cy="164592"/>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93931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Grey Bottom">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endParaRPr lang="en-US"/>
          </a:p>
        </p:txBody>
      </p:sp>
      <p:sp>
        <p:nvSpPr>
          <p:cNvPr id="7" name="Rectangle 6">
            <a:extLst>
              <a:ext uri="{FF2B5EF4-FFF2-40B4-BE49-F238E27FC236}">
                <a16:creationId xmlns:a16="http://schemas.microsoft.com/office/drawing/2014/main" id="{D22D139C-BEB4-9F40-9EB8-FE2388766815}"/>
              </a:ext>
            </a:extLst>
          </p:cNvPr>
          <p:cNvSpPr/>
          <p:nvPr userDrawn="1"/>
        </p:nvSpPr>
        <p:spPr>
          <a:xfrm rot="16200000">
            <a:off x="2711061" y="425060"/>
            <a:ext cx="3711388" cy="9154490"/>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800" dirty="0"/>
              <a:t>v</a:t>
            </a:r>
          </a:p>
        </p:txBody>
      </p:sp>
      <p:sp>
        <p:nvSpPr>
          <p:cNvPr id="5" name="Slide Number Placeholder 4"/>
          <p:cNvSpPr>
            <a:spLocks noGrp="1"/>
          </p:cNvSpPr>
          <p:nvPr>
            <p:ph type="sldNum" sz="quarter" idx="12"/>
          </p:nvPr>
        </p:nvSpPr>
        <p:spPr>
          <a:xfrm>
            <a:off x="4323386" y="6517787"/>
            <a:ext cx="476250" cy="302958"/>
          </a:xfrm>
        </p:spPr>
        <p:txBody>
          <a:bodyPr/>
          <a:lstStyle>
            <a:lvl1pPr>
              <a:defRPr baseline="0">
                <a:solidFill>
                  <a:schemeClr val="bg2"/>
                </a:solidFill>
              </a:defRPr>
            </a:lvl1pPr>
          </a:lstStyle>
          <a:p>
            <a:fld id="{BE05E294-9D3F-AF49-9CD2-D723A19B1CEC}" type="slidenum">
              <a:rPr lang="en-US" smtClean="0"/>
              <a:pPr/>
              <a:t>‹#›</a:t>
            </a:fld>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23386"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01075" y="6609144"/>
            <a:ext cx="0" cy="0"/>
          </a:xfrm>
          <a:prstGeom prst="rect">
            <a:avLst/>
          </a:prstGeom>
        </p:spPr>
        <p:txBody>
          <a:bodyPr wrap="none" rtlCol="0">
            <a:normAutofit fontScale="25000" lnSpcReduction="20000"/>
          </a:bodyPr>
          <a:lstStyle/>
          <a:p>
            <a:endParaRPr lang="en-US" sz="1350" dirty="0">
              <a:latin typeface="+mn-lt"/>
            </a:endParaRPr>
          </a:p>
        </p:txBody>
      </p:sp>
      <p:sp>
        <p:nvSpPr>
          <p:cNvPr id="8" name="Rectangle 7">
            <a:extLst>
              <a:ext uri="{FF2B5EF4-FFF2-40B4-BE49-F238E27FC236}">
                <a16:creationId xmlns:a16="http://schemas.microsoft.com/office/drawing/2014/main" id="{91243475-7C66-9F4B-932C-F4883C431793}"/>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Text Placeholder 28">
            <a:extLst>
              <a:ext uri="{FF2B5EF4-FFF2-40B4-BE49-F238E27FC236}">
                <a16:creationId xmlns:a16="http://schemas.microsoft.com/office/drawing/2014/main" id="{9AD8C9FF-6AAF-4DCE-843B-CF3C6E9456A6}"/>
              </a:ext>
            </a:extLst>
          </p:cNvPr>
          <p:cNvSpPr>
            <a:spLocks noGrp="1"/>
          </p:cNvSpPr>
          <p:nvPr>
            <p:ph type="body" sz="quarter" idx="29"/>
          </p:nvPr>
        </p:nvSpPr>
        <p:spPr>
          <a:xfrm>
            <a:off x="661126" y="5046058"/>
            <a:ext cx="7821749"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2" name="Text Placeholder 35">
            <a:extLst>
              <a:ext uri="{FF2B5EF4-FFF2-40B4-BE49-F238E27FC236}">
                <a16:creationId xmlns:a16="http://schemas.microsoft.com/office/drawing/2014/main" id="{418888EB-C657-4368-93F4-A6CDCBBCAD55}"/>
              </a:ext>
            </a:extLst>
          </p:cNvPr>
          <p:cNvSpPr>
            <a:spLocks noGrp="1"/>
          </p:cNvSpPr>
          <p:nvPr>
            <p:ph type="body" sz="quarter" idx="30"/>
          </p:nvPr>
        </p:nvSpPr>
        <p:spPr>
          <a:xfrm>
            <a:off x="676031" y="5367620"/>
            <a:ext cx="779194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A1F2A72B-D39D-43D5-ABFF-EA0C4A8692F6}"/>
              </a:ext>
            </a:extLst>
          </p:cNvPr>
          <p:cNvSpPr>
            <a:spLocks noGrp="1"/>
          </p:cNvSpPr>
          <p:nvPr>
            <p:ph type="title"/>
          </p:nvPr>
        </p:nvSpPr>
        <p:spPr/>
        <p:txBody>
          <a:bodyPr/>
          <a:lstStyle/>
          <a:p>
            <a:r>
              <a:rPr lang="en-US"/>
              <a:t>Click to edit Master title style</a:t>
            </a:r>
          </a:p>
        </p:txBody>
      </p:sp>
      <p:sp>
        <p:nvSpPr>
          <p:cNvPr id="16" name="Rectangle 15">
            <a:extLst>
              <a:ext uri="{FF2B5EF4-FFF2-40B4-BE49-F238E27FC236}">
                <a16:creationId xmlns:a16="http://schemas.microsoft.com/office/drawing/2014/main" id="{DA012DA9-0697-49F0-A7E7-91EDE7FA0065}"/>
              </a:ext>
            </a:extLst>
          </p:cNvPr>
          <p:cNvSpPr/>
          <p:nvPr userDrawn="1"/>
        </p:nvSpPr>
        <p:spPr>
          <a:xfrm>
            <a:off x="7361697" y="6484245"/>
            <a:ext cx="1500992" cy="164592"/>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Content Placeholder 11">
            <a:extLst>
              <a:ext uri="{FF2B5EF4-FFF2-40B4-BE49-F238E27FC236}">
                <a16:creationId xmlns:a16="http://schemas.microsoft.com/office/drawing/2014/main" id="{D73B1C6F-213E-441B-88B0-1F6124AE5A5D}"/>
              </a:ext>
            </a:extLst>
          </p:cNvPr>
          <p:cNvSpPr>
            <a:spLocks noGrp="1"/>
          </p:cNvSpPr>
          <p:nvPr>
            <p:ph sz="quarter" idx="31"/>
          </p:nvPr>
        </p:nvSpPr>
        <p:spPr>
          <a:xfrm>
            <a:off x="682171" y="1352034"/>
            <a:ext cx="7779659"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4023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Grey Bottom">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endParaRPr lang="en-US"/>
          </a:p>
        </p:txBody>
      </p:sp>
      <p:sp>
        <p:nvSpPr>
          <p:cNvPr id="7" name="Rectangle 6">
            <a:extLst>
              <a:ext uri="{FF2B5EF4-FFF2-40B4-BE49-F238E27FC236}">
                <a16:creationId xmlns:a16="http://schemas.microsoft.com/office/drawing/2014/main" id="{D22D139C-BEB4-9F40-9EB8-FE2388766815}"/>
              </a:ext>
            </a:extLst>
          </p:cNvPr>
          <p:cNvSpPr/>
          <p:nvPr userDrawn="1"/>
        </p:nvSpPr>
        <p:spPr>
          <a:xfrm rot="16200000">
            <a:off x="2711061" y="425060"/>
            <a:ext cx="3711388" cy="9154490"/>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800" dirty="0"/>
              <a:t>v</a:t>
            </a:r>
          </a:p>
        </p:txBody>
      </p:sp>
      <p:sp>
        <p:nvSpPr>
          <p:cNvPr id="5" name="Slide Number Placeholder 4"/>
          <p:cNvSpPr>
            <a:spLocks noGrp="1"/>
          </p:cNvSpPr>
          <p:nvPr>
            <p:ph type="sldNum" sz="quarter" idx="12"/>
          </p:nvPr>
        </p:nvSpPr>
        <p:spPr>
          <a:xfrm>
            <a:off x="4323386" y="6517787"/>
            <a:ext cx="476250" cy="302958"/>
          </a:xfrm>
        </p:spPr>
        <p:txBody>
          <a:bodyPr/>
          <a:lstStyle>
            <a:lvl1pPr>
              <a:defRPr baseline="0">
                <a:solidFill>
                  <a:schemeClr val="bg2"/>
                </a:solidFill>
              </a:defRPr>
            </a:lvl1pPr>
          </a:lstStyle>
          <a:p>
            <a:fld id="{BE05E294-9D3F-AF49-9CD2-D723A19B1CEC}" type="slidenum">
              <a:rPr lang="en-US" smtClean="0"/>
              <a:pPr/>
              <a:t>‹#›</a:t>
            </a:fld>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23386"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01075" y="6609144"/>
            <a:ext cx="0" cy="0"/>
          </a:xfrm>
          <a:prstGeom prst="rect">
            <a:avLst/>
          </a:prstGeom>
        </p:spPr>
        <p:txBody>
          <a:bodyPr wrap="none" rtlCol="0">
            <a:normAutofit fontScale="25000" lnSpcReduction="20000"/>
          </a:bodyPr>
          <a:lstStyle/>
          <a:p>
            <a:endParaRPr lang="en-US" sz="1350" dirty="0">
              <a:latin typeface="+mn-lt"/>
            </a:endParaRPr>
          </a:p>
        </p:txBody>
      </p:sp>
      <p:sp>
        <p:nvSpPr>
          <p:cNvPr id="8" name="Rectangle 7">
            <a:extLst>
              <a:ext uri="{FF2B5EF4-FFF2-40B4-BE49-F238E27FC236}">
                <a16:creationId xmlns:a16="http://schemas.microsoft.com/office/drawing/2014/main" id="{91243475-7C66-9F4B-932C-F4883C431793}"/>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Text Placeholder 28">
            <a:extLst>
              <a:ext uri="{FF2B5EF4-FFF2-40B4-BE49-F238E27FC236}">
                <a16:creationId xmlns:a16="http://schemas.microsoft.com/office/drawing/2014/main" id="{A52C32EC-7989-4758-83E9-D4B38F385FB4}"/>
              </a:ext>
            </a:extLst>
          </p:cNvPr>
          <p:cNvSpPr>
            <a:spLocks noGrp="1"/>
          </p:cNvSpPr>
          <p:nvPr>
            <p:ph type="body" sz="quarter" idx="26"/>
          </p:nvPr>
        </p:nvSpPr>
        <p:spPr>
          <a:xfrm>
            <a:off x="4802522" y="5046058"/>
            <a:ext cx="3317185"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2" name="Text Placeholder 35">
            <a:extLst>
              <a:ext uri="{FF2B5EF4-FFF2-40B4-BE49-F238E27FC236}">
                <a16:creationId xmlns:a16="http://schemas.microsoft.com/office/drawing/2014/main" id="{52953EE8-153B-4D2C-A4B7-BAB050DF8B18}"/>
              </a:ext>
            </a:extLst>
          </p:cNvPr>
          <p:cNvSpPr>
            <a:spLocks noGrp="1"/>
          </p:cNvSpPr>
          <p:nvPr>
            <p:ph type="body" sz="quarter" idx="27"/>
          </p:nvPr>
        </p:nvSpPr>
        <p:spPr>
          <a:xfrm>
            <a:off x="4815164" y="5367620"/>
            <a:ext cx="3304543"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4" name="Text Placeholder 28">
            <a:extLst>
              <a:ext uri="{FF2B5EF4-FFF2-40B4-BE49-F238E27FC236}">
                <a16:creationId xmlns:a16="http://schemas.microsoft.com/office/drawing/2014/main" id="{671457F4-8531-4E6A-9BEA-15500286962D}"/>
              </a:ext>
            </a:extLst>
          </p:cNvPr>
          <p:cNvSpPr>
            <a:spLocks noGrp="1"/>
          </p:cNvSpPr>
          <p:nvPr>
            <p:ph type="body" sz="quarter" idx="29"/>
          </p:nvPr>
        </p:nvSpPr>
        <p:spPr>
          <a:xfrm>
            <a:off x="1024294" y="5046058"/>
            <a:ext cx="3317185"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5" name="Text Placeholder 35">
            <a:extLst>
              <a:ext uri="{FF2B5EF4-FFF2-40B4-BE49-F238E27FC236}">
                <a16:creationId xmlns:a16="http://schemas.microsoft.com/office/drawing/2014/main" id="{AF4ECDF5-9782-422C-AB77-346147C31736}"/>
              </a:ext>
            </a:extLst>
          </p:cNvPr>
          <p:cNvSpPr>
            <a:spLocks noGrp="1"/>
          </p:cNvSpPr>
          <p:nvPr>
            <p:ph type="body" sz="quarter" idx="30"/>
          </p:nvPr>
        </p:nvSpPr>
        <p:spPr>
          <a:xfrm>
            <a:off x="1024294" y="5367620"/>
            <a:ext cx="3304543"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E76D6A84-936A-44F2-9D06-05DFD9B37108}"/>
              </a:ext>
            </a:extLst>
          </p:cNvPr>
          <p:cNvSpPr>
            <a:spLocks noGrp="1"/>
          </p:cNvSpPr>
          <p:nvPr>
            <p:ph type="title"/>
          </p:nvPr>
        </p:nvSpPr>
        <p:spPr/>
        <p:txBody>
          <a:bodyPr/>
          <a:lstStyle/>
          <a:p>
            <a:r>
              <a:rPr lang="en-US"/>
              <a:t>Click to edit Master title style</a:t>
            </a:r>
          </a:p>
        </p:txBody>
      </p:sp>
      <p:sp>
        <p:nvSpPr>
          <p:cNvPr id="19" name="Rectangle 18">
            <a:extLst>
              <a:ext uri="{FF2B5EF4-FFF2-40B4-BE49-F238E27FC236}">
                <a16:creationId xmlns:a16="http://schemas.microsoft.com/office/drawing/2014/main" id="{F30A1A50-4011-493C-94A9-280D955466DB}"/>
              </a:ext>
            </a:extLst>
          </p:cNvPr>
          <p:cNvSpPr/>
          <p:nvPr userDrawn="1"/>
        </p:nvSpPr>
        <p:spPr>
          <a:xfrm>
            <a:off x="7361697" y="6484245"/>
            <a:ext cx="1500992" cy="164592"/>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Content Placeholder 11">
            <a:extLst>
              <a:ext uri="{FF2B5EF4-FFF2-40B4-BE49-F238E27FC236}">
                <a16:creationId xmlns:a16="http://schemas.microsoft.com/office/drawing/2014/main" id="{D159D396-C765-4CD0-8E42-14DC8251D971}"/>
              </a:ext>
            </a:extLst>
          </p:cNvPr>
          <p:cNvSpPr>
            <a:spLocks noGrp="1"/>
          </p:cNvSpPr>
          <p:nvPr>
            <p:ph sz="quarter" idx="31"/>
          </p:nvPr>
        </p:nvSpPr>
        <p:spPr>
          <a:xfrm>
            <a:off x="1024294" y="1352034"/>
            <a:ext cx="3299334"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1">
            <a:extLst>
              <a:ext uri="{FF2B5EF4-FFF2-40B4-BE49-F238E27FC236}">
                <a16:creationId xmlns:a16="http://schemas.microsoft.com/office/drawing/2014/main" id="{7EA538AD-C681-4BBF-8737-08584238F2B6}"/>
              </a:ext>
            </a:extLst>
          </p:cNvPr>
          <p:cNvSpPr>
            <a:spLocks noGrp="1"/>
          </p:cNvSpPr>
          <p:nvPr>
            <p:ph sz="quarter" idx="32"/>
          </p:nvPr>
        </p:nvSpPr>
        <p:spPr>
          <a:xfrm>
            <a:off x="4820372" y="1352034"/>
            <a:ext cx="3299334"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37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Grey Bottom">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endParaRPr lang="en-US"/>
          </a:p>
        </p:txBody>
      </p:sp>
      <p:sp>
        <p:nvSpPr>
          <p:cNvPr id="7" name="Rectangle 6">
            <a:extLst>
              <a:ext uri="{FF2B5EF4-FFF2-40B4-BE49-F238E27FC236}">
                <a16:creationId xmlns:a16="http://schemas.microsoft.com/office/drawing/2014/main" id="{D22D139C-BEB4-9F40-9EB8-FE2388766815}"/>
              </a:ext>
            </a:extLst>
          </p:cNvPr>
          <p:cNvSpPr/>
          <p:nvPr userDrawn="1"/>
        </p:nvSpPr>
        <p:spPr>
          <a:xfrm rot="16200000">
            <a:off x="2711061" y="425060"/>
            <a:ext cx="3711388" cy="9154490"/>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800" dirty="0"/>
              <a:t>v</a:t>
            </a:r>
          </a:p>
        </p:txBody>
      </p:sp>
      <p:sp>
        <p:nvSpPr>
          <p:cNvPr id="5" name="Slide Number Placeholder 4"/>
          <p:cNvSpPr>
            <a:spLocks noGrp="1"/>
          </p:cNvSpPr>
          <p:nvPr>
            <p:ph type="sldNum" sz="quarter" idx="12"/>
          </p:nvPr>
        </p:nvSpPr>
        <p:spPr>
          <a:xfrm>
            <a:off x="4323386" y="6517787"/>
            <a:ext cx="476250" cy="302958"/>
          </a:xfrm>
        </p:spPr>
        <p:txBody>
          <a:bodyPr/>
          <a:lstStyle>
            <a:lvl1pPr>
              <a:defRPr baseline="0">
                <a:solidFill>
                  <a:schemeClr val="bg2"/>
                </a:solidFill>
              </a:defRPr>
            </a:lvl1pPr>
          </a:lstStyle>
          <a:p>
            <a:fld id="{BE05E294-9D3F-AF49-9CD2-D723A19B1CEC}" type="slidenum">
              <a:rPr lang="en-US" smtClean="0"/>
              <a:pPr/>
              <a:t>‹#›</a:t>
            </a:fld>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23386"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01075" y="6609144"/>
            <a:ext cx="0" cy="0"/>
          </a:xfrm>
          <a:prstGeom prst="rect">
            <a:avLst/>
          </a:prstGeom>
        </p:spPr>
        <p:txBody>
          <a:bodyPr wrap="none" rtlCol="0">
            <a:normAutofit fontScale="25000" lnSpcReduction="20000"/>
          </a:bodyPr>
          <a:lstStyle/>
          <a:p>
            <a:endParaRPr lang="en-US" sz="1350" dirty="0">
              <a:latin typeface="+mn-lt"/>
            </a:endParaRPr>
          </a:p>
        </p:txBody>
      </p:sp>
      <p:sp>
        <p:nvSpPr>
          <p:cNvPr id="8" name="Rectangle 7">
            <a:extLst>
              <a:ext uri="{FF2B5EF4-FFF2-40B4-BE49-F238E27FC236}">
                <a16:creationId xmlns:a16="http://schemas.microsoft.com/office/drawing/2014/main" id="{91243475-7C66-9F4B-932C-F4883C431793}"/>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cxnSp>
        <p:nvCxnSpPr>
          <p:cNvPr id="11" name="Straight Connector 10">
            <a:extLst>
              <a:ext uri="{FF2B5EF4-FFF2-40B4-BE49-F238E27FC236}">
                <a16:creationId xmlns:a16="http://schemas.microsoft.com/office/drawing/2014/main" id="{ECEEF088-89AF-4776-B284-D6C5BFF5599A}"/>
              </a:ext>
            </a:extLst>
          </p:cNvPr>
          <p:cNvCxnSpPr/>
          <p:nvPr userDrawn="1"/>
        </p:nvCxnSpPr>
        <p:spPr>
          <a:xfrm>
            <a:off x="3132084" y="2189525"/>
            <a:ext cx="0" cy="1315452"/>
          </a:xfrm>
          <a:prstGeom prst="line">
            <a:avLst/>
          </a:prstGeom>
          <a:ln w="1905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96131B-9192-455E-AA64-BB55CCB9B198}"/>
              </a:ext>
            </a:extLst>
          </p:cNvPr>
          <p:cNvCxnSpPr/>
          <p:nvPr userDrawn="1"/>
        </p:nvCxnSpPr>
        <p:spPr>
          <a:xfrm>
            <a:off x="6011600" y="2189525"/>
            <a:ext cx="0" cy="1315452"/>
          </a:xfrm>
          <a:prstGeom prst="line">
            <a:avLst/>
          </a:prstGeom>
          <a:ln w="19050">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13" name="Text Placeholder 28">
            <a:extLst>
              <a:ext uri="{FF2B5EF4-FFF2-40B4-BE49-F238E27FC236}">
                <a16:creationId xmlns:a16="http://schemas.microsoft.com/office/drawing/2014/main" id="{27F047BE-2CC2-4AF5-9DB9-266EF260082F}"/>
              </a:ext>
            </a:extLst>
          </p:cNvPr>
          <p:cNvSpPr>
            <a:spLocks noGrp="1"/>
          </p:cNvSpPr>
          <p:nvPr>
            <p:ph type="body" sz="quarter" idx="20"/>
          </p:nvPr>
        </p:nvSpPr>
        <p:spPr>
          <a:xfrm>
            <a:off x="6417280"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4" name="Text Placeholder 35">
            <a:extLst>
              <a:ext uri="{FF2B5EF4-FFF2-40B4-BE49-F238E27FC236}">
                <a16:creationId xmlns:a16="http://schemas.microsoft.com/office/drawing/2014/main" id="{BF4B2580-BEC3-4CB4-BA57-4D5262B53B54}"/>
              </a:ext>
            </a:extLst>
          </p:cNvPr>
          <p:cNvSpPr>
            <a:spLocks noGrp="1"/>
          </p:cNvSpPr>
          <p:nvPr>
            <p:ph type="body" sz="quarter" idx="23"/>
          </p:nvPr>
        </p:nvSpPr>
        <p:spPr>
          <a:xfrm>
            <a:off x="6417968"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28">
            <a:extLst>
              <a:ext uri="{FF2B5EF4-FFF2-40B4-BE49-F238E27FC236}">
                <a16:creationId xmlns:a16="http://schemas.microsoft.com/office/drawing/2014/main" id="{D6D4DF04-82E6-46D7-8DA2-0ECC085248F5}"/>
              </a:ext>
            </a:extLst>
          </p:cNvPr>
          <p:cNvSpPr>
            <a:spLocks noGrp="1"/>
          </p:cNvSpPr>
          <p:nvPr>
            <p:ph type="body" sz="quarter" idx="26"/>
          </p:nvPr>
        </p:nvSpPr>
        <p:spPr>
          <a:xfrm>
            <a:off x="3531846"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7" name="Text Placeholder 35">
            <a:extLst>
              <a:ext uri="{FF2B5EF4-FFF2-40B4-BE49-F238E27FC236}">
                <a16:creationId xmlns:a16="http://schemas.microsoft.com/office/drawing/2014/main" id="{BE0FD215-C3DF-47DD-89A2-EDC01431D754}"/>
              </a:ext>
            </a:extLst>
          </p:cNvPr>
          <p:cNvSpPr>
            <a:spLocks noGrp="1"/>
          </p:cNvSpPr>
          <p:nvPr>
            <p:ph type="body" sz="quarter" idx="27"/>
          </p:nvPr>
        </p:nvSpPr>
        <p:spPr>
          <a:xfrm>
            <a:off x="3535811"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9" name="Text Placeholder 28">
            <a:extLst>
              <a:ext uri="{FF2B5EF4-FFF2-40B4-BE49-F238E27FC236}">
                <a16:creationId xmlns:a16="http://schemas.microsoft.com/office/drawing/2014/main" id="{41285B19-27C6-45D8-8F02-00CE7EF192C2}"/>
              </a:ext>
            </a:extLst>
          </p:cNvPr>
          <p:cNvSpPr>
            <a:spLocks noGrp="1"/>
          </p:cNvSpPr>
          <p:nvPr>
            <p:ph type="body" sz="quarter" idx="29"/>
          </p:nvPr>
        </p:nvSpPr>
        <p:spPr>
          <a:xfrm>
            <a:off x="652173"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0" name="Text Placeholder 35">
            <a:extLst>
              <a:ext uri="{FF2B5EF4-FFF2-40B4-BE49-F238E27FC236}">
                <a16:creationId xmlns:a16="http://schemas.microsoft.com/office/drawing/2014/main" id="{78ACC709-7B2D-4E66-8715-B204519C1986}"/>
              </a:ext>
            </a:extLst>
          </p:cNvPr>
          <p:cNvSpPr>
            <a:spLocks noGrp="1"/>
          </p:cNvSpPr>
          <p:nvPr>
            <p:ph type="body" sz="quarter" idx="30"/>
          </p:nvPr>
        </p:nvSpPr>
        <p:spPr>
          <a:xfrm>
            <a:off x="652861"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FA21550D-A5D1-43CC-AD92-86B335885639}"/>
              </a:ext>
            </a:extLst>
          </p:cNvPr>
          <p:cNvSpPr>
            <a:spLocks noGrp="1"/>
          </p:cNvSpPr>
          <p:nvPr>
            <p:ph type="title"/>
          </p:nvPr>
        </p:nvSpPr>
        <p:spPr/>
        <p:txBody>
          <a:bodyPr/>
          <a:lstStyle/>
          <a:p>
            <a:r>
              <a:rPr lang="en-US"/>
              <a:t>Click to edit Master title style</a:t>
            </a:r>
          </a:p>
        </p:txBody>
      </p:sp>
      <p:sp>
        <p:nvSpPr>
          <p:cNvPr id="24" name="Rectangle 23">
            <a:extLst>
              <a:ext uri="{FF2B5EF4-FFF2-40B4-BE49-F238E27FC236}">
                <a16:creationId xmlns:a16="http://schemas.microsoft.com/office/drawing/2014/main" id="{003CDD41-3062-4D71-957D-2587ACC58C99}"/>
              </a:ext>
            </a:extLst>
          </p:cNvPr>
          <p:cNvSpPr/>
          <p:nvPr userDrawn="1"/>
        </p:nvSpPr>
        <p:spPr>
          <a:xfrm>
            <a:off x="7361697" y="6484245"/>
            <a:ext cx="1500992" cy="164592"/>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Content Placeholder 11">
            <a:extLst>
              <a:ext uri="{FF2B5EF4-FFF2-40B4-BE49-F238E27FC236}">
                <a16:creationId xmlns:a16="http://schemas.microsoft.com/office/drawing/2014/main" id="{505F806A-4420-4BF1-9DCF-19459A4CFCBC}"/>
              </a:ext>
            </a:extLst>
          </p:cNvPr>
          <p:cNvSpPr>
            <a:spLocks noGrp="1"/>
          </p:cNvSpPr>
          <p:nvPr>
            <p:ph sz="quarter" idx="31"/>
          </p:nvPr>
        </p:nvSpPr>
        <p:spPr>
          <a:xfrm>
            <a:off x="652173"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11">
            <a:extLst>
              <a:ext uri="{FF2B5EF4-FFF2-40B4-BE49-F238E27FC236}">
                <a16:creationId xmlns:a16="http://schemas.microsoft.com/office/drawing/2014/main" id="{6E95FF34-3586-424C-B465-8006B1FB8D7E}"/>
              </a:ext>
            </a:extLst>
          </p:cNvPr>
          <p:cNvSpPr>
            <a:spLocks noGrp="1"/>
          </p:cNvSpPr>
          <p:nvPr>
            <p:ph sz="quarter" idx="32"/>
          </p:nvPr>
        </p:nvSpPr>
        <p:spPr>
          <a:xfrm>
            <a:off x="3531847"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11">
            <a:extLst>
              <a:ext uri="{FF2B5EF4-FFF2-40B4-BE49-F238E27FC236}">
                <a16:creationId xmlns:a16="http://schemas.microsoft.com/office/drawing/2014/main" id="{1E2616DA-19A1-4949-8675-9E8492B3E1C4}"/>
              </a:ext>
            </a:extLst>
          </p:cNvPr>
          <p:cNvSpPr>
            <a:spLocks noGrp="1"/>
          </p:cNvSpPr>
          <p:nvPr>
            <p:ph sz="quarter" idx="33"/>
          </p:nvPr>
        </p:nvSpPr>
        <p:spPr>
          <a:xfrm>
            <a:off x="6411047"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5384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Grey Bottom">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endParaRPr lang="en-US"/>
          </a:p>
        </p:txBody>
      </p:sp>
      <p:sp>
        <p:nvSpPr>
          <p:cNvPr id="7" name="Rectangle 6">
            <a:extLst>
              <a:ext uri="{FF2B5EF4-FFF2-40B4-BE49-F238E27FC236}">
                <a16:creationId xmlns:a16="http://schemas.microsoft.com/office/drawing/2014/main" id="{D22D139C-BEB4-9F40-9EB8-FE2388766815}"/>
              </a:ext>
            </a:extLst>
          </p:cNvPr>
          <p:cNvSpPr/>
          <p:nvPr userDrawn="1"/>
        </p:nvSpPr>
        <p:spPr>
          <a:xfrm rot="16200000">
            <a:off x="2711061" y="425060"/>
            <a:ext cx="3711388" cy="9154490"/>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800" dirty="0"/>
              <a:t>v</a:t>
            </a:r>
          </a:p>
        </p:txBody>
      </p:sp>
      <p:sp>
        <p:nvSpPr>
          <p:cNvPr id="5" name="Slide Number Placeholder 4"/>
          <p:cNvSpPr>
            <a:spLocks noGrp="1"/>
          </p:cNvSpPr>
          <p:nvPr>
            <p:ph type="sldNum" sz="quarter" idx="12"/>
          </p:nvPr>
        </p:nvSpPr>
        <p:spPr>
          <a:xfrm>
            <a:off x="4323386" y="6517787"/>
            <a:ext cx="476250" cy="302958"/>
          </a:xfrm>
        </p:spPr>
        <p:txBody>
          <a:bodyPr/>
          <a:lstStyle>
            <a:lvl1pPr>
              <a:defRPr baseline="0">
                <a:solidFill>
                  <a:schemeClr val="bg2"/>
                </a:solidFill>
              </a:defRPr>
            </a:lvl1pPr>
          </a:lstStyle>
          <a:p>
            <a:fld id="{BE05E294-9D3F-AF49-9CD2-D723A19B1CEC}" type="slidenum">
              <a:rPr lang="en-US" smtClean="0"/>
              <a:pPr/>
              <a:t>‹#›</a:t>
            </a:fld>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23386"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01075" y="6609144"/>
            <a:ext cx="0" cy="0"/>
          </a:xfrm>
          <a:prstGeom prst="rect">
            <a:avLst/>
          </a:prstGeom>
        </p:spPr>
        <p:txBody>
          <a:bodyPr wrap="none" rtlCol="0">
            <a:normAutofit fontScale="25000" lnSpcReduction="20000"/>
          </a:bodyPr>
          <a:lstStyle/>
          <a:p>
            <a:endParaRPr lang="en-US" sz="1350" dirty="0">
              <a:latin typeface="+mn-lt"/>
            </a:endParaRPr>
          </a:p>
        </p:txBody>
      </p:sp>
      <p:sp>
        <p:nvSpPr>
          <p:cNvPr id="8" name="Rectangle 7">
            <a:extLst>
              <a:ext uri="{FF2B5EF4-FFF2-40B4-BE49-F238E27FC236}">
                <a16:creationId xmlns:a16="http://schemas.microsoft.com/office/drawing/2014/main" id="{91243475-7C66-9F4B-932C-F4883C431793}"/>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22" name="Text Placeholder 35">
            <a:extLst>
              <a:ext uri="{FF2B5EF4-FFF2-40B4-BE49-F238E27FC236}">
                <a16:creationId xmlns:a16="http://schemas.microsoft.com/office/drawing/2014/main" id="{0135921A-359F-4351-A249-DD4775F82AB4}"/>
              </a:ext>
            </a:extLst>
          </p:cNvPr>
          <p:cNvSpPr>
            <a:spLocks noGrp="1"/>
          </p:cNvSpPr>
          <p:nvPr>
            <p:ph type="body" sz="quarter" idx="27"/>
          </p:nvPr>
        </p:nvSpPr>
        <p:spPr>
          <a:xfrm>
            <a:off x="1046662" y="5760654"/>
            <a:ext cx="4558405"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3" name="Text Placeholder 35">
            <a:extLst>
              <a:ext uri="{FF2B5EF4-FFF2-40B4-BE49-F238E27FC236}">
                <a16:creationId xmlns:a16="http://schemas.microsoft.com/office/drawing/2014/main" id="{C9B0F073-8738-4F69-8120-789C443D3394}"/>
              </a:ext>
            </a:extLst>
          </p:cNvPr>
          <p:cNvSpPr>
            <a:spLocks noGrp="1"/>
          </p:cNvSpPr>
          <p:nvPr>
            <p:ph type="body" sz="quarter" idx="36"/>
          </p:nvPr>
        </p:nvSpPr>
        <p:spPr>
          <a:xfrm>
            <a:off x="6018712" y="57606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5" name="Text Placeholder 35">
            <a:extLst>
              <a:ext uri="{FF2B5EF4-FFF2-40B4-BE49-F238E27FC236}">
                <a16:creationId xmlns:a16="http://schemas.microsoft.com/office/drawing/2014/main" id="{76AAEBB7-FB29-4463-BBFE-72C9CEB57BBA}"/>
              </a:ext>
            </a:extLst>
          </p:cNvPr>
          <p:cNvSpPr>
            <a:spLocks noGrp="1"/>
          </p:cNvSpPr>
          <p:nvPr>
            <p:ph type="body" sz="quarter" idx="38"/>
          </p:nvPr>
        </p:nvSpPr>
        <p:spPr>
          <a:xfrm>
            <a:off x="6015436" y="33366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Rectangle 17">
            <a:extLst>
              <a:ext uri="{FF2B5EF4-FFF2-40B4-BE49-F238E27FC236}">
                <a16:creationId xmlns:a16="http://schemas.microsoft.com/office/drawing/2014/main" id="{4B4EDACA-6E16-47EC-8AF3-8EA5273BE355}"/>
              </a:ext>
            </a:extLst>
          </p:cNvPr>
          <p:cNvSpPr/>
          <p:nvPr userDrawn="1"/>
        </p:nvSpPr>
        <p:spPr>
          <a:xfrm>
            <a:off x="7361697" y="6484245"/>
            <a:ext cx="1500992" cy="164592"/>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Content Placeholder 11">
            <a:extLst>
              <a:ext uri="{FF2B5EF4-FFF2-40B4-BE49-F238E27FC236}">
                <a16:creationId xmlns:a16="http://schemas.microsoft.com/office/drawing/2014/main" id="{BF22872F-FB25-41E7-ABEB-D600A39F02BC}"/>
              </a:ext>
            </a:extLst>
          </p:cNvPr>
          <p:cNvSpPr>
            <a:spLocks noGrp="1"/>
          </p:cNvSpPr>
          <p:nvPr>
            <p:ph sz="quarter" idx="31"/>
          </p:nvPr>
        </p:nvSpPr>
        <p:spPr>
          <a:xfrm>
            <a:off x="1065374" y="1526184"/>
            <a:ext cx="4539693" cy="4108702"/>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a:extLst>
              <a:ext uri="{FF2B5EF4-FFF2-40B4-BE49-F238E27FC236}">
                <a16:creationId xmlns:a16="http://schemas.microsoft.com/office/drawing/2014/main" id="{1CB9F4EE-9AC0-4831-A12B-DED8C1678133}"/>
              </a:ext>
            </a:extLst>
          </p:cNvPr>
          <p:cNvSpPr>
            <a:spLocks noGrp="1"/>
          </p:cNvSpPr>
          <p:nvPr>
            <p:ph sz="quarter" idx="39"/>
          </p:nvPr>
        </p:nvSpPr>
        <p:spPr>
          <a:xfrm>
            <a:off x="6037423"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1">
            <a:extLst>
              <a:ext uri="{FF2B5EF4-FFF2-40B4-BE49-F238E27FC236}">
                <a16:creationId xmlns:a16="http://schemas.microsoft.com/office/drawing/2014/main" id="{509E1C98-93A3-48DC-BBDB-1D79C7DDE26D}"/>
              </a:ext>
            </a:extLst>
          </p:cNvPr>
          <p:cNvSpPr>
            <a:spLocks noGrp="1"/>
          </p:cNvSpPr>
          <p:nvPr>
            <p:ph sz="quarter" idx="40"/>
          </p:nvPr>
        </p:nvSpPr>
        <p:spPr>
          <a:xfrm>
            <a:off x="603742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2112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Grey Bottom">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endParaRPr lang="en-US"/>
          </a:p>
        </p:txBody>
      </p:sp>
      <p:sp>
        <p:nvSpPr>
          <p:cNvPr id="7" name="Rectangle 6">
            <a:extLst>
              <a:ext uri="{FF2B5EF4-FFF2-40B4-BE49-F238E27FC236}">
                <a16:creationId xmlns:a16="http://schemas.microsoft.com/office/drawing/2014/main" id="{D22D139C-BEB4-9F40-9EB8-FE2388766815}"/>
              </a:ext>
            </a:extLst>
          </p:cNvPr>
          <p:cNvSpPr/>
          <p:nvPr userDrawn="1"/>
        </p:nvSpPr>
        <p:spPr>
          <a:xfrm rot="16200000">
            <a:off x="2711061" y="425060"/>
            <a:ext cx="3711388" cy="9154490"/>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800" dirty="0"/>
              <a:t>v</a:t>
            </a:r>
          </a:p>
        </p:txBody>
      </p:sp>
      <p:sp>
        <p:nvSpPr>
          <p:cNvPr id="5" name="Slide Number Placeholder 4"/>
          <p:cNvSpPr>
            <a:spLocks noGrp="1"/>
          </p:cNvSpPr>
          <p:nvPr>
            <p:ph type="sldNum" sz="quarter" idx="12"/>
          </p:nvPr>
        </p:nvSpPr>
        <p:spPr>
          <a:xfrm>
            <a:off x="4323386" y="6517787"/>
            <a:ext cx="476250" cy="302958"/>
          </a:xfrm>
        </p:spPr>
        <p:txBody>
          <a:bodyPr/>
          <a:lstStyle>
            <a:lvl1pPr>
              <a:defRPr baseline="0">
                <a:solidFill>
                  <a:schemeClr val="bg2"/>
                </a:solidFill>
              </a:defRPr>
            </a:lvl1pPr>
          </a:lstStyle>
          <a:p>
            <a:fld id="{BE05E294-9D3F-AF49-9CD2-D723A19B1CEC}" type="slidenum">
              <a:rPr lang="en-US" smtClean="0"/>
              <a:pPr/>
              <a:t>‹#›</a:t>
            </a:fld>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23386"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01075" y="6609144"/>
            <a:ext cx="0" cy="0"/>
          </a:xfrm>
          <a:prstGeom prst="rect">
            <a:avLst/>
          </a:prstGeom>
        </p:spPr>
        <p:txBody>
          <a:bodyPr wrap="none" rtlCol="0">
            <a:normAutofit fontScale="25000" lnSpcReduction="20000"/>
          </a:bodyPr>
          <a:lstStyle/>
          <a:p>
            <a:endParaRPr lang="en-US" sz="1350" dirty="0">
              <a:latin typeface="+mn-lt"/>
            </a:endParaRPr>
          </a:p>
        </p:txBody>
      </p:sp>
      <p:sp>
        <p:nvSpPr>
          <p:cNvPr id="8" name="Rectangle 7">
            <a:extLst>
              <a:ext uri="{FF2B5EF4-FFF2-40B4-BE49-F238E27FC236}">
                <a16:creationId xmlns:a16="http://schemas.microsoft.com/office/drawing/2014/main" id="{91243475-7C66-9F4B-932C-F4883C431793}"/>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2" name="Text Placeholder 35">
            <a:extLst>
              <a:ext uri="{FF2B5EF4-FFF2-40B4-BE49-F238E27FC236}">
                <a16:creationId xmlns:a16="http://schemas.microsoft.com/office/drawing/2014/main" id="{9F59D63B-A0DD-444B-BBA1-F61D15758723}"/>
              </a:ext>
            </a:extLst>
          </p:cNvPr>
          <p:cNvSpPr>
            <a:spLocks noGrp="1"/>
          </p:cNvSpPr>
          <p:nvPr>
            <p:ph type="body" sz="quarter" idx="44"/>
          </p:nvPr>
        </p:nvSpPr>
        <p:spPr>
          <a:xfrm>
            <a:off x="964680" y="5836854"/>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4" name="Text Placeholder 35">
            <a:extLst>
              <a:ext uri="{FF2B5EF4-FFF2-40B4-BE49-F238E27FC236}">
                <a16:creationId xmlns:a16="http://schemas.microsoft.com/office/drawing/2014/main" id="{1BE2D3DF-7BD7-470C-9F6C-39A46A5A6F56}"/>
              </a:ext>
            </a:extLst>
          </p:cNvPr>
          <p:cNvSpPr>
            <a:spLocks noGrp="1"/>
          </p:cNvSpPr>
          <p:nvPr>
            <p:ph type="body" sz="quarter" idx="46"/>
          </p:nvPr>
        </p:nvSpPr>
        <p:spPr>
          <a:xfrm>
            <a:off x="961404" y="3412883"/>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35">
            <a:extLst>
              <a:ext uri="{FF2B5EF4-FFF2-40B4-BE49-F238E27FC236}">
                <a16:creationId xmlns:a16="http://schemas.microsoft.com/office/drawing/2014/main" id="{830A8EF8-B061-4520-A57A-C06B579639B9}"/>
              </a:ext>
            </a:extLst>
          </p:cNvPr>
          <p:cNvSpPr>
            <a:spLocks noGrp="1"/>
          </p:cNvSpPr>
          <p:nvPr>
            <p:ph type="body" sz="quarter" idx="48"/>
          </p:nvPr>
        </p:nvSpPr>
        <p:spPr>
          <a:xfrm>
            <a:off x="4846711" y="5836854"/>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9041E92A-E280-431B-9F1B-6F54BB6D022F}"/>
              </a:ext>
            </a:extLst>
          </p:cNvPr>
          <p:cNvSpPr>
            <a:spLocks noGrp="1"/>
          </p:cNvSpPr>
          <p:nvPr>
            <p:ph type="body" sz="quarter" idx="50"/>
          </p:nvPr>
        </p:nvSpPr>
        <p:spPr>
          <a:xfrm>
            <a:off x="4843435" y="3412883"/>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DED13135-D021-40B1-97C2-9CD644F7B950}"/>
              </a:ext>
            </a:extLst>
          </p:cNvPr>
          <p:cNvSpPr>
            <a:spLocks noGrp="1"/>
          </p:cNvSpPr>
          <p:nvPr>
            <p:ph type="title"/>
          </p:nvPr>
        </p:nvSpPr>
        <p:spPr/>
        <p:txBody>
          <a:bodyPr/>
          <a:lstStyle/>
          <a:p>
            <a:r>
              <a:rPr lang="en-US"/>
              <a:t>Click to edit Master title style</a:t>
            </a:r>
          </a:p>
        </p:txBody>
      </p:sp>
      <p:sp>
        <p:nvSpPr>
          <p:cNvPr id="22" name="Rectangle 21">
            <a:extLst>
              <a:ext uri="{FF2B5EF4-FFF2-40B4-BE49-F238E27FC236}">
                <a16:creationId xmlns:a16="http://schemas.microsoft.com/office/drawing/2014/main" id="{8587D55C-8260-4A6C-9BB4-47D25E197420}"/>
              </a:ext>
            </a:extLst>
          </p:cNvPr>
          <p:cNvSpPr/>
          <p:nvPr userDrawn="1"/>
        </p:nvSpPr>
        <p:spPr>
          <a:xfrm>
            <a:off x="7361697" y="6484245"/>
            <a:ext cx="1500992" cy="164592"/>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Content Placeholder 11">
            <a:extLst>
              <a:ext uri="{FF2B5EF4-FFF2-40B4-BE49-F238E27FC236}">
                <a16:creationId xmlns:a16="http://schemas.microsoft.com/office/drawing/2014/main" id="{D384F592-206A-45BD-B44C-9F2EFB205316}"/>
              </a:ext>
            </a:extLst>
          </p:cNvPr>
          <p:cNvSpPr>
            <a:spLocks noGrp="1"/>
          </p:cNvSpPr>
          <p:nvPr>
            <p:ph sz="quarter" idx="31"/>
          </p:nvPr>
        </p:nvSpPr>
        <p:spPr>
          <a:xfrm>
            <a:off x="1143784" y="1429250"/>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1">
            <a:extLst>
              <a:ext uri="{FF2B5EF4-FFF2-40B4-BE49-F238E27FC236}">
                <a16:creationId xmlns:a16="http://schemas.microsoft.com/office/drawing/2014/main" id="{794A80AB-0E2E-44E5-95E9-1AB2F5ADBE45}"/>
              </a:ext>
            </a:extLst>
          </p:cNvPr>
          <p:cNvSpPr>
            <a:spLocks noGrp="1"/>
          </p:cNvSpPr>
          <p:nvPr>
            <p:ph sz="quarter" idx="52"/>
          </p:nvPr>
        </p:nvSpPr>
        <p:spPr>
          <a:xfrm>
            <a:off x="5029201" y="3853221"/>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1">
            <a:extLst>
              <a:ext uri="{FF2B5EF4-FFF2-40B4-BE49-F238E27FC236}">
                <a16:creationId xmlns:a16="http://schemas.microsoft.com/office/drawing/2014/main" id="{41C40586-DD46-4294-AA0C-B6EC147DD996}"/>
              </a:ext>
            </a:extLst>
          </p:cNvPr>
          <p:cNvSpPr>
            <a:spLocks noGrp="1"/>
          </p:cNvSpPr>
          <p:nvPr>
            <p:ph sz="quarter" idx="53"/>
          </p:nvPr>
        </p:nvSpPr>
        <p:spPr>
          <a:xfrm>
            <a:off x="1143784" y="3853221"/>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11">
            <a:extLst>
              <a:ext uri="{FF2B5EF4-FFF2-40B4-BE49-F238E27FC236}">
                <a16:creationId xmlns:a16="http://schemas.microsoft.com/office/drawing/2014/main" id="{E98544FD-3912-4262-90BA-4C24B5FEC855}"/>
              </a:ext>
            </a:extLst>
          </p:cNvPr>
          <p:cNvSpPr>
            <a:spLocks noGrp="1"/>
          </p:cNvSpPr>
          <p:nvPr>
            <p:ph sz="quarter" idx="54"/>
          </p:nvPr>
        </p:nvSpPr>
        <p:spPr>
          <a:xfrm>
            <a:off x="5029201" y="1429249"/>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5275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Grey Bottom">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endParaRPr lang="en-US"/>
          </a:p>
        </p:txBody>
      </p:sp>
      <p:sp>
        <p:nvSpPr>
          <p:cNvPr id="7" name="Rectangle 6">
            <a:extLst>
              <a:ext uri="{FF2B5EF4-FFF2-40B4-BE49-F238E27FC236}">
                <a16:creationId xmlns:a16="http://schemas.microsoft.com/office/drawing/2014/main" id="{D22D139C-BEB4-9F40-9EB8-FE2388766815}"/>
              </a:ext>
            </a:extLst>
          </p:cNvPr>
          <p:cNvSpPr/>
          <p:nvPr userDrawn="1"/>
        </p:nvSpPr>
        <p:spPr>
          <a:xfrm rot="16200000">
            <a:off x="2711061" y="425060"/>
            <a:ext cx="3711388" cy="9154490"/>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800" dirty="0"/>
              <a:t>v</a:t>
            </a:r>
          </a:p>
        </p:txBody>
      </p:sp>
      <p:sp>
        <p:nvSpPr>
          <p:cNvPr id="5" name="Slide Number Placeholder 4"/>
          <p:cNvSpPr>
            <a:spLocks noGrp="1"/>
          </p:cNvSpPr>
          <p:nvPr>
            <p:ph type="sldNum" sz="quarter" idx="12"/>
          </p:nvPr>
        </p:nvSpPr>
        <p:spPr>
          <a:xfrm>
            <a:off x="4323386" y="6517787"/>
            <a:ext cx="476250" cy="302958"/>
          </a:xfrm>
        </p:spPr>
        <p:txBody>
          <a:bodyPr/>
          <a:lstStyle>
            <a:lvl1pPr>
              <a:defRPr baseline="0">
                <a:solidFill>
                  <a:schemeClr val="bg2"/>
                </a:solidFill>
              </a:defRPr>
            </a:lvl1pPr>
          </a:lstStyle>
          <a:p>
            <a:fld id="{BE05E294-9D3F-AF49-9CD2-D723A19B1CEC}" type="slidenum">
              <a:rPr lang="en-US" smtClean="0"/>
              <a:pPr/>
              <a:t>‹#›</a:t>
            </a:fld>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23386"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01075" y="6609144"/>
            <a:ext cx="0" cy="0"/>
          </a:xfrm>
          <a:prstGeom prst="rect">
            <a:avLst/>
          </a:prstGeom>
        </p:spPr>
        <p:txBody>
          <a:bodyPr wrap="none" rtlCol="0">
            <a:normAutofit fontScale="25000" lnSpcReduction="20000"/>
          </a:bodyPr>
          <a:lstStyle/>
          <a:p>
            <a:endParaRPr lang="en-US" sz="1350" dirty="0">
              <a:latin typeface="+mn-lt"/>
            </a:endParaRPr>
          </a:p>
        </p:txBody>
      </p:sp>
      <p:sp>
        <p:nvSpPr>
          <p:cNvPr id="8" name="Rectangle 7">
            <a:extLst>
              <a:ext uri="{FF2B5EF4-FFF2-40B4-BE49-F238E27FC236}">
                <a16:creationId xmlns:a16="http://schemas.microsoft.com/office/drawing/2014/main" id="{91243475-7C66-9F4B-932C-F4883C431793}"/>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2" name="Text Placeholder 35">
            <a:extLst>
              <a:ext uri="{FF2B5EF4-FFF2-40B4-BE49-F238E27FC236}">
                <a16:creationId xmlns:a16="http://schemas.microsoft.com/office/drawing/2014/main" id="{22FD631C-0710-4032-A92C-F1C835CD7C45}"/>
              </a:ext>
            </a:extLst>
          </p:cNvPr>
          <p:cNvSpPr>
            <a:spLocks noGrp="1"/>
          </p:cNvSpPr>
          <p:nvPr>
            <p:ph type="body" sz="quarter" idx="27"/>
          </p:nvPr>
        </p:nvSpPr>
        <p:spPr>
          <a:xfrm>
            <a:off x="1046662" y="58368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4" name="Text Placeholder 35">
            <a:extLst>
              <a:ext uri="{FF2B5EF4-FFF2-40B4-BE49-F238E27FC236}">
                <a16:creationId xmlns:a16="http://schemas.microsoft.com/office/drawing/2014/main" id="{B4F10BFA-797E-40C8-B497-FAD311DA91B2}"/>
              </a:ext>
            </a:extLst>
          </p:cNvPr>
          <p:cNvSpPr>
            <a:spLocks noGrp="1"/>
          </p:cNvSpPr>
          <p:nvPr>
            <p:ph type="body" sz="quarter" idx="30"/>
          </p:nvPr>
        </p:nvSpPr>
        <p:spPr>
          <a:xfrm>
            <a:off x="1043386" y="34128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35">
            <a:extLst>
              <a:ext uri="{FF2B5EF4-FFF2-40B4-BE49-F238E27FC236}">
                <a16:creationId xmlns:a16="http://schemas.microsoft.com/office/drawing/2014/main" id="{77CE086E-3EAF-45F7-881D-F81A9BC41E5A}"/>
              </a:ext>
            </a:extLst>
          </p:cNvPr>
          <p:cNvSpPr>
            <a:spLocks noGrp="1"/>
          </p:cNvSpPr>
          <p:nvPr>
            <p:ph type="body" sz="quarter" idx="32"/>
          </p:nvPr>
        </p:nvSpPr>
        <p:spPr>
          <a:xfrm>
            <a:off x="3532687" y="58368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EF84974D-47A2-447F-B3A6-CEA7600C51DD}"/>
              </a:ext>
            </a:extLst>
          </p:cNvPr>
          <p:cNvSpPr>
            <a:spLocks noGrp="1"/>
          </p:cNvSpPr>
          <p:nvPr>
            <p:ph type="body" sz="quarter" idx="34"/>
          </p:nvPr>
        </p:nvSpPr>
        <p:spPr>
          <a:xfrm>
            <a:off x="3529411" y="34128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0" name="Text Placeholder 35">
            <a:extLst>
              <a:ext uri="{FF2B5EF4-FFF2-40B4-BE49-F238E27FC236}">
                <a16:creationId xmlns:a16="http://schemas.microsoft.com/office/drawing/2014/main" id="{B20CC72E-1E78-4CDA-9AC3-0DA27B022CA2}"/>
              </a:ext>
            </a:extLst>
          </p:cNvPr>
          <p:cNvSpPr>
            <a:spLocks noGrp="1"/>
          </p:cNvSpPr>
          <p:nvPr>
            <p:ph type="body" sz="quarter" idx="36"/>
          </p:nvPr>
        </p:nvSpPr>
        <p:spPr>
          <a:xfrm>
            <a:off x="6018712" y="58368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2" name="Text Placeholder 35">
            <a:extLst>
              <a:ext uri="{FF2B5EF4-FFF2-40B4-BE49-F238E27FC236}">
                <a16:creationId xmlns:a16="http://schemas.microsoft.com/office/drawing/2014/main" id="{748D140B-1256-4D49-892D-76748FC92817}"/>
              </a:ext>
            </a:extLst>
          </p:cNvPr>
          <p:cNvSpPr>
            <a:spLocks noGrp="1"/>
          </p:cNvSpPr>
          <p:nvPr>
            <p:ph type="body" sz="quarter" idx="38"/>
          </p:nvPr>
        </p:nvSpPr>
        <p:spPr>
          <a:xfrm>
            <a:off x="6015436" y="34128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3BCB675A-09FC-403D-AB6E-1AA39A65939B}"/>
              </a:ext>
            </a:extLst>
          </p:cNvPr>
          <p:cNvSpPr>
            <a:spLocks noGrp="1"/>
          </p:cNvSpPr>
          <p:nvPr>
            <p:ph type="title"/>
          </p:nvPr>
        </p:nvSpPr>
        <p:spPr/>
        <p:txBody>
          <a:bodyPr/>
          <a:lstStyle/>
          <a:p>
            <a:r>
              <a:rPr lang="en-US"/>
              <a:t>Click to edit Master title style</a:t>
            </a:r>
          </a:p>
        </p:txBody>
      </p:sp>
      <p:sp>
        <p:nvSpPr>
          <p:cNvPr id="26" name="Rectangle 25">
            <a:extLst>
              <a:ext uri="{FF2B5EF4-FFF2-40B4-BE49-F238E27FC236}">
                <a16:creationId xmlns:a16="http://schemas.microsoft.com/office/drawing/2014/main" id="{B811B2D0-9DF1-4004-8162-0DCF6A506279}"/>
              </a:ext>
            </a:extLst>
          </p:cNvPr>
          <p:cNvSpPr/>
          <p:nvPr userDrawn="1"/>
        </p:nvSpPr>
        <p:spPr>
          <a:xfrm>
            <a:off x="7361697" y="6484245"/>
            <a:ext cx="1500992" cy="164592"/>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Content Placeholder 11">
            <a:extLst>
              <a:ext uri="{FF2B5EF4-FFF2-40B4-BE49-F238E27FC236}">
                <a16:creationId xmlns:a16="http://schemas.microsoft.com/office/drawing/2014/main" id="{E155BBD3-C5F0-4279-99B6-4D95EE872D4A}"/>
              </a:ext>
            </a:extLst>
          </p:cNvPr>
          <p:cNvSpPr>
            <a:spLocks noGrp="1"/>
          </p:cNvSpPr>
          <p:nvPr>
            <p:ph sz="quarter" idx="31"/>
          </p:nvPr>
        </p:nvSpPr>
        <p:spPr>
          <a:xfrm>
            <a:off x="1065373"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11">
            <a:extLst>
              <a:ext uri="{FF2B5EF4-FFF2-40B4-BE49-F238E27FC236}">
                <a16:creationId xmlns:a16="http://schemas.microsoft.com/office/drawing/2014/main" id="{EC6ECFD9-C83C-4124-9417-0A32BE032E16}"/>
              </a:ext>
            </a:extLst>
          </p:cNvPr>
          <p:cNvSpPr>
            <a:spLocks noGrp="1"/>
          </p:cNvSpPr>
          <p:nvPr>
            <p:ph sz="quarter" idx="40"/>
          </p:nvPr>
        </p:nvSpPr>
        <p:spPr>
          <a:xfrm>
            <a:off x="603742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11">
            <a:extLst>
              <a:ext uri="{FF2B5EF4-FFF2-40B4-BE49-F238E27FC236}">
                <a16:creationId xmlns:a16="http://schemas.microsoft.com/office/drawing/2014/main" id="{6ED4A5F0-EEE5-490E-8EA8-45E1CB779FAA}"/>
              </a:ext>
            </a:extLst>
          </p:cNvPr>
          <p:cNvSpPr>
            <a:spLocks noGrp="1"/>
          </p:cNvSpPr>
          <p:nvPr>
            <p:ph sz="quarter" idx="41"/>
          </p:nvPr>
        </p:nvSpPr>
        <p:spPr>
          <a:xfrm>
            <a:off x="3529411"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11">
            <a:extLst>
              <a:ext uri="{FF2B5EF4-FFF2-40B4-BE49-F238E27FC236}">
                <a16:creationId xmlns:a16="http://schemas.microsoft.com/office/drawing/2014/main" id="{BE05E8B0-11A1-4004-90BC-EDC4AD52FE32}"/>
              </a:ext>
            </a:extLst>
          </p:cNvPr>
          <p:cNvSpPr>
            <a:spLocks noGrp="1"/>
          </p:cNvSpPr>
          <p:nvPr>
            <p:ph sz="quarter" idx="42"/>
          </p:nvPr>
        </p:nvSpPr>
        <p:spPr>
          <a:xfrm>
            <a:off x="6034147"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11">
            <a:extLst>
              <a:ext uri="{FF2B5EF4-FFF2-40B4-BE49-F238E27FC236}">
                <a16:creationId xmlns:a16="http://schemas.microsoft.com/office/drawing/2014/main" id="{4C1564AE-5A92-497C-B89A-3DAD258C8CA4}"/>
              </a:ext>
            </a:extLst>
          </p:cNvPr>
          <p:cNvSpPr>
            <a:spLocks noGrp="1"/>
          </p:cNvSpPr>
          <p:nvPr>
            <p:ph sz="quarter" idx="43"/>
          </p:nvPr>
        </p:nvSpPr>
        <p:spPr>
          <a:xfrm>
            <a:off x="106537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11">
            <a:extLst>
              <a:ext uri="{FF2B5EF4-FFF2-40B4-BE49-F238E27FC236}">
                <a16:creationId xmlns:a16="http://schemas.microsoft.com/office/drawing/2014/main" id="{4B58910C-A042-4B23-B9B0-EE0F23FBC43A}"/>
              </a:ext>
            </a:extLst>
          </p:cNvPr>
          <p:cNvSpPr>
            <a:spLocks noGrp="1"/>
          </p:cNvSpPr>
          <p:nvPr>
            <p:ph sz="quarter" idx="44"/>
          </p:nvPr>
        </p:nvSpPr>
        <p:spPr>
          <a:xfrm>
            <a:off x="3529411"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7514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Grey Botto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2D139C-BEB4-9F40-9EB8-FE2388766815}"/>
              </a:ext>
            </a:extLst>
          </p:cNvPr>
          <p:cNvSpPr/>
          <p:nvPr userDrawn="1"/>
        </p:nvSpPr>
        <p:spPr>
          <a:xfrm rot="16200000">
            <a:off x="2711061" y="425060"/>
            <a:ext cx="3711388" cy="9154490"/>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800" dirty="0"/>
              <a:t>v</a:t>
            </a:r>
          </a:p>
        </p:txBody>
      </p:sp>
      <p:sp>
        <p:nvSpPr>
          <p:cNvPr id="28" name="Content Placeholder 11">
            <a:extLst>
              <a:ext uri="{FF2B5EF4-FFF2-40B4-BE49-F238E27FC236}">
                <a16:creationId xmlns:a16="http://schemas.microsoft.com/office/drawing/2014/main" id="{13B946DD-FE83-412F-81BC-717D99547276}"/>
              </a:ext>
            </a:extLst>
          </p:cNvPr>
          <p:cNvSpPr>
            <a:spLocks noGrp="1"/>
          </p:cNvSpPr>
          <p:nvPr>
            <p:ph sz="quarter" idx="31"/>
          </p:nvPr>
        </p:nvSpPr>
        <p:spPr>
          <a:xfrm>
            <a:off x="812307"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11">
            <a:extLst>
              <a:ext uri="{FF2B5EF4-FFF2-40B4-BE49-F238E27FC236}">
                <a16:creationId xmlns:a16="http://schemas.microsoft.com/office/drawing/2014/main" id="{8A06A847-5090-40F1-BB1E-3C92993E9670}"/>
              </a:ext>
            </a:extLst>
          </p:cNvPr>
          <p:cNvSpPr>
            <a:spLocks noGrp="1"/>
          </p:cNvSpPr>
          <p:nvPr>
            <p:ph sz="quarter" idx="44"/>
          </p:nvPr>
        </p:nvSpPr>
        <p:spPr>
          <a:xfrm>
            <a:off x="812307"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11">
            <a:extLst>
              <a:ext uri="{FF2B5EF4-FFF2-40B4-BE49-F238E27FC236}">
                <a16:creationId xmlns:a16="http://schemas.microsoft.com/office/drawing/2014/main" id="{CA17FE11-650F-4145-B60F-79B6C2D20E2A}"/>
              </a:ext>
            </a:extLst>
          </p:cNvPr>
          <p:cNvSpPr>
            <a:spLocks noGrp="1"/>
          </p:cNvSpPr>
          <p:nvPr>
            <p:ph sz="quarter" idx="46"/>
          </p:nvPr>
        </p:nvSpPr>
        <p:spPr>
          <a:xfrm>
            <a:off x="276927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11">
            <a:extLst>
              <a:ext uri="{FF2B5EF4-FFF2-40B4-BE49-F238E27FC236}">
                <a16:creationId xmlns:a16="http://schemas.microsoft.com/office/drawing/2014/main" id="{9AC2DA32-B88E-41CB-AF22-EA6F21FA1718}"/>
              </a:ext>
            </a:extLst>
          </p:cNvPr>
          <p:cNvSpPr>
            <a:spLocks noGrp="1"/>
          </p:cNvSpPr>
          <p:nvPr>
            <p:ph sz="quarter" idx="47"/>
          </p:nvPr>
        </p:nvSpPr>
        <p:spPr>
          <a:xfrm>
            <a:off x="469252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11">
            <a:extLst>
              <a:ext uri="{FF2B5EF4-FFF2-40B4-BE49-F238E27FC236}">
                <a16:creationId xmlns:a16="http://schemas.microsoft.com/office/drawing/2014/main" id="{4092416A-FCF0-4B9A-8BE7-C590722859D5}"/>
              </a:ext>
            </a:extLst>
          </p:cNvPr>
          <p:cNvSpPr>
            <a:spLocks noGrp="1"/>
          </p:cNvSpPr>
          <p:nvPr>
            <p:ph sz="quarter" idx="48"/>
          </p:nvPr>
        </p:nvSpPr>
        <p:spPr>
          <a:xfrm>
            <a:off x="469252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11">
            <a:extLst>
              <a:ext uri="{FF2B5EF4-FFF2-40B4-BE49-F238E27FC236}">
                <a16:creationId xmlns:a16="http://schemas.microsoft.com/office/drawing/2014/main" id="{18BE3C6D-A3C1-40A3-9275-D202D3E1AAFD}"/>
              </a:ext>
            </a:extLst>
          </p:cNvPr>
          <p:cNvSpPr>
            <a:spLocks noGrp="1"/>
          </p:cNvSpPr>
          <p:nvPr>
            <p:ph sz="quarter" idx="49"/>
          </p:nvPr>
        </p:nvSpPr>
        <p:spPr>
          <a:xfrm>
            <a:off x="664991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11">
            <a:extLst>
              <a:ext uri="{FF2B5EF4-FFF2-40B4-BE49-F238E27FC236}">
                <a16:creationId xmlns:a16="http://schemas.microsoft.com/office/drawing/2014/main" id="{512EB96A-4CF5-43D1-8A29-EEF40141F6F3}"/>
              </a:ext>
            </a:extLst>
          </p:cNvPr>
          <p:cNvSpPr>
            <a:spLocks noGrp="1"/>
          </p:cNvSpPr>
          <p:nvPr>
            <p:ph sz="quarter" idx="50"/>
          </p:nvPr>
        </p:nvSpPr>
        <p:spPr>
          <a:xfrm>
            <a:off x="6649911" y="395015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11">
            <a:extLst>
              <a:ext uri="{FF2B5EF4-FFF2-40B4-BE49-F238E27FC236}">
                <a16:creationId xmlns:a16="http://schemas.microsoft.com/office/drawing/2014/main" id="{477FA585-1C45-4366-894D-14913F84E7EF}"/>
              </a:ext>
            </a:extLst>
          </p:cNvPr>
          <p:cNvSpPr>
            <a:spLocks noGrp="1"/>
          </p:cNvSpPr>
          <p:nvPr>
            <p:ph sz="quarter" idx="51"/>
          </p:nvPr>
        </p:nvSpPr>
        <p:spPr>
          <a:xfrm>
            <a:off x="2769271" y="1526186"/>
            <a:ext cx="1681782"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3"/>
          </p:nvPr>
        </p:nvSpPr>
        <p:spPr/>
        <p:txBody>
          <a:bodyPr/>
          <a:lstStyle/>
          <a:p>
            <a:endParaRPr lang="en-US"/>
          </a:p>
        </p:txBody>
      </p:sp>
      <p:sp>
        <p:nvSpPr>
          <p:cNvPr id="5" name="Slide Number Placeholder 4"/>
          <p:cNvSpPr>
            <a:spLocks noGrp="1"/>
          </p:cNvSpPr>
          <p:nvPr>
            <p:ph type="sldNum" sz="quarter" idx="12"/>
          </p:nvPr>
        </p:nvSpPr>
        <p:spPr>
          <a:xfrm>
            <a:off x="4323386" y="6517787"/>
            <a:ext cx="476250" cy="302958"/>
          </a:xfrm>
        </p:spPr>
        <p:txBody>
          <a:bodyPr/>
          <a:lstStyle>
            <a:lvl1pPr>
              <a:defRPr baseline="0">
                <a:solidFill>
                  <a:schemeClr val="bg2"/>
                </a:solidFill>
              </a:defRPr>
            </a:lvl1pPr>
          </a:lstStyle>
          <a:p>
            <a:fld id="{BE05E294-9D3F-AF49-9CD2-D723A19B1CEC}" type="slidenum">
              <a:rPr lang="en-US" smtClean="0"/>
              <a:pPr/>
              <a:t>‹#›</a:t>
            </a:fld>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23386"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01075" y="6609144"/>
            <a:ext cx="0" cy="0"/>
          </a:xfrm>
          <a:prstGeom prst="rect">
            <a:avLst/>
          </a:prstGeom>
        </p:spPr>
        <p:txBody>
          <a:bodyPr wrap="none" rtlCol="0">
            <a:normAutofit fontScale="25000" lnSpcReduction="20000"/>
          </a:bodyPr>
          <a:lstStyle/>
          <a:p>
            <a:endParaRPr lang="en-US" sz="1350" dirty="0">
              <a:latin typeface="+mn-lt"/>
            </a:endParaRPr>
          </a:p>
        </p:txBody>
      </p:sp>
      <p:sp>
        <p:nvSpPr>
          <p:cNvPr id="8" name="Rectangle 7">
            <a:extLst>
              <a:ext uri="{FF2B5EF4-FFF2-40B4-BE49-F238E27FC236}">
                <a16:creationId xmlns:a16="http://schemas.microsoft.com/office/drawing/2014/main" id="{91243475-7C66-9F4B-932C-F4883C431793}"/>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Text Placeholder 35">
            <a:extLst>
              <a:ext uri="{FF2B5EF4-FFF2-40B4-BE49-F238E27FC236}">
                <a16:creationId xmlns:a16="http://schemas.microsoft.com/office/drawing/2014/main" id="{AE03F25C-F11C-46B5-9810-043ACDF088D8}"/>
              </a:ext>
            </a:extLst>
          </p:cNvPr>
          <p:cNvSpPr>
            <a:spLocks noGrp="1"/>
          </p:cNvSpPr>
          <p:nvPr>
            <p:ph type="body" sz="quarter" idx="27"/>
          </p:nvPr>
        </p:nvSpPr>
        <p:spPr>
          <a:xfrm>
            <a:off x="796842" y="58368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3" name="Text Placeholder 35">
            <a:extLst>
              <a:ext uri="{FF2B5EF4-FFF2-40B4-BE49-F238E27FC236}">
                <a16:creationId xmlns:a16="http://schemas.microsoft.com/office/drawing/2014/main" id="{2B7ABF40-E474-4B57-A450-12883BE0A2A6}"/>
              </a:ext>
            </a:extLst>
          </p:cNvPr>
          <p:cNvSpPr>
            <a:spLocks noGrp="1"/>
          </p:cNvSpPr>
          <p:nvPr>
            <p:ph type="body" sz="quarter" idx="30"/>
          </p:nvPr>
        </p:nvSpPr>
        <p:spPr>
          <a:xfrm>
            <a:off x="793566" y="34128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5" name="Text Placeholder 35">
            <a:extLst>
              <a:ext uri="{FF2B5EF4-FFF2-40B4-BE49-F238E27FC236}">
                <a16:creationId xmlns:a16="http://schemas.microsoft.com/office/drawing/2014/main" id="{AF6C1994-88EA-49C7-AED0-4A72FDC01EFB}"/>
              </a:ext>
            </a:extLst>
          </p:cNvPr>
          <p:cNvSpPr>
            <a:spLocks noGrp="1"/>
          </p:cNvSpPr>
          <p:nvPr>
            <p:ph type="body" sz="quarter" idx="32"/>
          </p:nvPr>
        </p:nvSpPr>
        <p:spPr>
          <a:xfrm>
            <a:off x="2741618" y="58368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7" name="Text Placeholder 35">
            <a:extLst>
              <a:ext uri="{FF2B5EF4-FFF2-40B4-BE49-F238E27FC236}">
                <a16:creationId xmlns:a16="http://schemas.microsoft.com/office/drawing/2014/main" id="{DE756D33-4DB2-4967-9374-A5696DA8BC80}"/>
              </a:ext>
            </a:extLst>
          </p:cNvPr>
          <p:cNvSpPr>
            <a:spLocks noGrp="1"/>
          </p:cNvSpPr>
          <p:nvPr>
            <p:ph type="body" sz="quarter" idx="34"/>
          </p:nvPr>
        </p:nvSpPr>
        <p:spPr>
          <a:xfrm>
            <a:off x="2738342" y="34128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9" name="Text Placeholder 35">
            <a:extLst>
              <a:ext uri="{FF2B5EF4-FFF2-40B4-BE49-F238E27FC236}">
                <a16:creationId xmlns:a16="http://schemas.microsoft.com/office/drawing/2014/main" id="{E6135720-8499-45A9-B3D9-5AC801296CD3}"/>
              </a:ext>
            </a:extLst>
          </p:cNvPr>
          <p:cNvSpPr>
            <a:spLocks noGrp="1"/>
          </p:cNvSpPr>
          <p:nvPr>
            <p:ph type="body" sz="quarter" idx="36"/>
          </p:nvPr>
        </p:nvSpPr>
        <p:spPr>
          <a:xfrm>
            <a:off x="4686394" y="58368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1" name="Text Placeholder 35">
            <a:extLst>
              <a:ext uri="{FF2B5EF4-FFF2-40B4-BE49-F238E27FC236}">
                <a16:creationId xmlns:a16="http://schemas.microsoft.com/office/drawing/2014/main" id="{B72AFFB2-76BD-4A06-A522-12145779E754}"/>
              </a:ext>
            </a:extLst>
          </p:cNvPr>
          <p:cNvSpPr>
            <a:spLocks noGrp="1"/>
          </p:cNvSpPr>
          <p:nvPr>
            <p:ph type="body" sz="quarter" idx="38"/>
          </p:nvPr>
        </p:nvSpPr>
        <p:spPr>
          <a:xfrm>
            <a:off x="4683118" y="34128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3" name="Text Placeholder 35">
            <a:extLst>
              <a:ext uri="{FF2B5EF4-FFF2-40B4-BE49-F238E27FC236}">
                <a16:creationId xmlns:a16="http://schemas.microsoft.com/office/drawing/2014/main" id="{44B9FEA9-0993-476F-A08D-4EB65130EC7D}"/>
              </a:ext>
            </a:extLst>
          </p:cNvPr>
          <p:cNvSpPr>
            <a:spLocks noGrp="1"/>
          </p:cNvSpPr>
          <p:nvPr>
            <p:ph type="body" sz="quarter" idx="40"/>
          </p:nvPr>
        </p:nvSpPr>
        <p:spPr>
          <a:xfrm>
            <a:off x="6631171" y="5836854"/>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5" name="Text Placeholder 35">
            <a:extLst>
              <a:ext uri="{FF2B5EF4-FFF2-40B4-BE49-F238E27FC236}">
                <a16:creationId xmlns:a16="http://schemas.microsoft.com/office/drawing/2014/main" id="{BC7BABB7-E9C4-455D-AF52-CBC266E6C4C9}"/>
              </a:ext>
            </a:extLst>
          </p:cNvPr>
          <p:cNvSpPr>
            <a:spLocks noGrp="1"/>
          </p:cNvSpPr>
          <p:nvPr>
            <p:ph type="body" sz="quarter" idx="42"/>
          </p:nvPr>
        </p:nvSpPr>
        <p:spPr>
          <a:xfrm>
            <a:off x="6627895" y="3412883"/>
            <a:ext cx="171271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 name="Title 3">
            <a:extLst>
              <a:ext uri="{FF2B5EF4-FFF2-40B4-BE49-F238E27FC236}">
                <a16:creationId xmlns:a16="http://schemas.microsoft.com/office/drawing/2014/main" id="{E70A7150-A5CA-401F-8BC0-32D15C1DC757}"/>
              </a:ext>
            </a:extLst>
          </p:cNvPr>
          <p:cNvSpPr>
            <a:spLocks noGrp="1"/>
          </p:cNvSpPr>
          <p:nvPr>
            <p:ph type="title"/>
          </p:nvPr>
        </p:nvSpPr>
        <p:spPr/>
        <p:txBody>
          <a:bodyPr/>
          <a:lstStyle/>
          <a:p>
            <a:r>
              <a:rPr lang="en-US"/>
              <a:t>Click to edit Master title style</a:t>
            </a:r>
          </a:p>
        </p:txBody>
      </p:sp>
      <p:sp>
        <p:nvSpPr>
          <p:cNvPr id="29" name="Rectangle 28">
            <a:extLst>
              <a:ext uri="{FF2B5EF4-FFF2-40B4-BE49-F238E27FC236}">
                <a16:creationId xmlns:a16="http://schemas.microsoft.com/office/drawing/2014/main" id="{5D495289-542E-4DD4-877B-23F23FF8E511}"/>
              </a:ext>
            </a:extLst>
          </p:cNvPr>
          <p:cNvSpPr/>
          <p:nvPr userDrawn="1"/>
        </p:nvSpPr>
        <p:spPr>
          <a:xfrm>
            <a:off x="7361697" y="6484245"/>
            <a:ext cx="1500992" cy="164592"/>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6836959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Grey Botto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2D139C-BEB4-9F40-9EB8-FE2388766815}"/>
              </a:ext>
            </a:extLst>
          </p:cNvPr>
          <p:cNvSpPr/>
          <p:nvPr userDrawn="1"/>
        </p:nvSpPr>
        <p:spPr>
          <a:xfrm rot="16200000">
            <a:off x="2711061" y="425060"/>
            <a:ext cx="3711388" cy="9154490"/>
          </a:xfrm>
          <a:prstGeom prst="rect">
            <a:avLst/>
          </a:prstGeom>
          <a:gradFill>
            <a:gsLst>
              <a:gs pos="60000">
                <a:schemeClr val="bg1"/>
              </a:gs>
              <a:gs pos="40000">
                <a:schemeClr val="bg1"/>
              </a:gs>
              <a:gs pos="0">
                <a:srgbClr val="EEEEEE"/>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800" dirty="0"/>
              <a:t>v</a:t>
            </a:r>
          </a:p>
        </p:txBody>
      </p:sp>
      <p:sp>
        <p:nvSpPr>
          <p:cNvPr id="3" name="Footer Placeholder 2"/>
          <p:cNvSpPr>
            <a:spLocks noGrp="1"/>
          </p:cNvSpPr>
          <p:nvPr>
            <p:ph type="ftr" sz="quarter" idx="13"/>
          </p:nvPr>
        </p:nvSpPr>
        <p:spPr/>
        <p:txBody>
          <a:bodyPr/>
          <a:lstStyle/>
          <a:p>
            <a:endParaRPr lang="en-US"/>
          </a:p>
        </p:txBody>
      </p:sp>
      <p:sp>
        <p:nvSpPr>
          <p:cNvPr id="5" name="Slide Number Placeholder 4"/>
          <p:cNvSpPr>
            <a:spLocks noGrp="1"/>
          </p:cNvSpPr>
          <p:nvPr>
            <p:ph type="sldNum" sz="quarter" idx="12"/>
          </p:nvPr>
        </p:nvSpPr>
        <p:spPr>
          <a:xfrm>
            <a:off x="4323386" y="6517787"/>
            <a:ext cx="476250" cy="302958"/>
          </a:xfrm>
        </p:spPr>
        <p:txBody>
          <a:bodyPr/>
          <a:lstStyle>
            <a:lvl1pPr>
              <a:defRPr baseline="0">
                <a:solidFill>
                  <a:schemeClr val="bg2"/>
                </a:solidFill>
              </a:defRPr>
            </a:lvl1pPr>
          </a:lstStyle>
          <a:p>
            <a:fld id="{BE05E294-9D3F-AF49-9CD2-D723A19B1CEC}" type="slidenum">
              <a:rPr lang="en-US" smtClean="0"/>
              <a:pPr/>
              <a:t>‹#›</a:t>
            </a:fld>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23386"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TextBox 8">
            <a:extLst>
              <a:ext uri="{FF2B5EF4-FFF2-40B4-BE49-F238E27FC236}">
                <a16:creationId xmlns:a16="http://schemas.microsoft.com/office/drawing/2014/main" id="{4E415AEC-7A58-E646-A740-F17D3DD891A3}"/>
              </a:ext>
            </a:extLst>
          </p:cNvPr>
          <p:cNvSpPr txBox="1"/>
          <p:nvPr userDrawn="1"/>
        </p:nvSpPr>
        <p:spPr>
          <a:xfrm>
            <a:off x="8601075" y="6609144"/>
            <a:ext cx="0" cy="0"/>
          </a:xfrm>
          <a:prstGeom prst="rect">
            <a:avLst/>
          </a:prstGeom>
        </p:spPr>
        <p:txBody>
          <a:bodyPr wrap="none" rtlCol="0">
            <a:normAutofit fontScale="25000" lnSpcReduction="20000"/>
          </a:bodyPr>
          <a:lstStyle/>
          <a:p>
            <a:endParaRPr lang="en-US" sz="1350" dirty="0">
              <a:latin typeface="+mn-lt"/>
            </a:endParaRPr>
          </a:p>
        </p:txBody>
      </p:sp>
      <p:sp>
        <p:nvSpPr>
          <p:cNvPr id="8" name="Rectangle 7">
            <a:extLst>
              <a:ext uri="{FF2B5EF4-FFF2-40B4-BE49-F238E27FC236}">
                <a16:creationId xmlns:a16="http://schemas.microsoft.com/office/drawing/2014/main" id="{91243475-7C66-9F4B-932C-F4883C431793}"/>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4" name="Title 3">
            <a:extLst>
              <a:ext uri="{FF2B5EF4-FFF2-40B4-BE49-F238E27FC236}">
                <a16:creationId xmlns:a16="http://schemas.microsoft.com/office/drawing/2014/main" id="{E70A7150-A5CA-401F-8BC0-32D15C1DC757}"/>
              </a:ext>
            </a:extLst>
          </p:cNvPr>
          <p:cNvSpPr>
            <a:spLocks noGrp="1"/>
          </p:cNvSpPr>
          <p:nvPr>
            <p:ph type="title"/>
          </p:nvPr>
        </p:nvSpPr>
        <p:spPr/>
        <p:txBody>
          <a:bodyPr/>
          <a:lstStyle/>
          <a:p>
            <a:r>
              <a:rPr lang="en-US"/>
              <a:t>Click to edit Master title style</a:t>
            </a:r>
          </a:p>
        </p:txBody>
      </p:sp>
      <p:sp>
        <p:nvSpPr>
          <p:cNvPr id="29" name="Rectangle 28">
            <a:extLst>
              <a:ext uri="{FF2B5EF4-FFF2-40B4-BE49-F238E27FC236}">
                <a16:creationId xmlns:a16="http://schemas.microsoft.com/office/drawing/2014/main" id="{5D495289-542E-4DD4-877B-23F23FF8E511}"/>
              </a:ext>
            </a:extLst>
          </p:cNvPr>
          <p:cNvSpPr/>
          <p:nvPr userDrawn="1"/>
        </p:nvSpPr>
        <p:spPr>
          <a:xfrm>
            <a:off x="7361697" y="6484245"/>
            <a:ext cx="1500992" cy="164592"/>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Content Placeholder 11">
            <a:extLst>
              <a:ext uri="{FF2B5EF4-FFF2-40B4-BE49-F238E27FC236}">
                <a16:creationId xmlns:a16="http://schemas.microsoft.com/office/drawing/2014/main" id="{87B71F3D-BFEB-4AA5-A3B9-6F4249610E92}"/>
              </a:ext>
            </a:extLst>
          </p:cNvPr>
          <p:cNvSpPr>
            <a:spLocks noGrp="1"/>
          </p:cNvSpPr>
          <p:nvPr>
            <p:ph sz="quarter" idx="31"/>
          </p:nvPr>
        </p:nvSpPr>
        <p:spPr>
          <a:xfrm>
            <a:off x="2053173"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11">
            <a:extLst>
              <a:ext uri="{FF2B5EF4-FFF2-40B4-BE49-F238E27FC236}">
                <a16:creationId xmlns:a16="http://schemas.microsoft.com/office/drawing/2014/main" id="{58245921-D34B-4B75-BABC-51EF1C99BE68}"/>
              </a:ext>
            </a:extLst>
          </p:cNvPr>
          <p:cNvSpPr>
            <a:spLocks noGrp="1"/>
          </p:cNvSpPr>
          <p:nvPr>
            <p:ph sz="quarter" idx="44"/>
          </p:nvPr>
        </p:nvSpPr>
        <p:spPr>
          <a:xfrm>
            <a:off x="2053173"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11">
            <a:extLst>
              <a:ext uri="{FF2B5EF4-FFF2-40B4-BE49-F238E27FC236}">
                <a16:creationId xmlns:a16="http://schemas.microsoft.com/office/drawing/2014/main" id="{D976FF97-7AB0-43E5-A535-A453B6E69234}"/>
              </a:ext>
            </a:extLst>
          </p:cNvPr>
          <p:cNvSpPr>
            <a:spLocks noGrp="1"/>
          </p:cNvSpPr>
          <p:nvPr>
            <p:ph sz="quarter" idx="45"/>
          </p:nvPr>
        </p:nvSpPr>
        <p:spPr>
          <a:xfrm>
            <a:off x="3811401"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11">
            <a:extLst>
              <a:ext uri="{FF2B5EF4-FFF2-40B4-BE49-F238E27FC236}">
                <a16:creationId xmlns:a16="http://schemas.microsoft.com/office/drawing/2014/main" id="{694907A0-AE19-4470-A367-2A1DD773E01D}"/>
              </a:ext>
            </a:extLst>
          </p:cNvPr>
          <p:cNvSpPr>
            <a:spLocks noGrp="1"/>
          </p:cNvSpPr>
          <p:nvPr>
            <p:ph sz="quarter" idx="46"/>
          </p:nvPr>
        </p:nvSpPr>
        <p:spPr>
          <a:xfrm>
            <a:off x="3811401"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11">
            <a:extLst>
              <a:ext uri="{FF2B5EF4-FFF2-40B4-BE49-F238E27FC236}">
                <a16:creationId xmlns:a16="http://schemas.microsoft.com/office/drawing/2014/main" id="{73C60E40-E73F-46CB-B0BE-97FC47620D8A}"/>
              </a:ext>
            </a:extLst>
          </p:cNvPr>
          <p:cNvSpPr>
            <a:spLocks noGrp="1"/>
          </p:cNvSpPr>
          <p:nvPr>
            <p:ph sz="quarter" idx="47"/>
          </p:nvPr>
        </p:nvSpPr>
        <p:spPr>
          <a:xfrm>
            <a:off x="5569629"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11">
            <a:extLst>
              <a:ext uri="{FF2B5EF4-FFF2-40B4-BE49-F238E27FC236}">
                <a16:creationId xmlns:a16="http://schemas.microsoft.com/office/drawing/2014/main" id="{188A3476-2536-490F-B269-D75BB8BEC898}"/>
              </a:ext>
            </a:extLst>
          </p:cNvPr>
          <p:cNvSpPr>
            <a:spLocks noGrp="1"/>
          </p:cNvSpPr>
          <p:nvPr>
            <p:ph sz="quarter" idx="48"/>
          </p:nvPr>
        </p:nvSpPr>
        <p:spPr>
          <a:xfrm>
            <a:off x="5569629"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11">
            <a:extLst>
              <a:ext uri="{FF2B5EF4-FFF2-40B4-BE49-F238E27FC236}">
                <a16:creationId xmlns:a16="http://schemas.microsoft.com/office/drawing/2014/main" id="{B481D796-D32E-4CB5-9E8A-E0D4AE3BA8C8}"/>
              </a:ext>
            </a:extLst>
          </p:cNvPr>
          <p:cNvSpPr>
            <a:spLocks noGrp="1"/>
          </p:cNvSpPr>
          <p:nvPr>
            <p:ph sz="quarter" idx="49"/>
          </p:nvPr>
        </p:nvSpPr>
        <p:spPr>
          <a:xfrm>
            <a:off x="7327857"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Content Placeholder 11">
            <a:extLst>
              <a:ext uri="{FF2B5EF4-FFF2-40B4-BE49-F238E27FC236}">
                <a16:creationId xmlns:a16="http://schemas.microsoft.com/office/drawing/2014/main" id="{D4C98B82-E833-43C2-AA7A-7DDAA7D3ED8F}"/>
              </a:ext>
            </a:extLst>
          </p:cNvPr>
          <p:cNvSpPr>
            <a:spLocks noGrp="1"/>
          </p:cNvSpPr>
          <p:nvPr>
            <p:ph sz="quarter" idx="50"/>
          </p:nvPr>
        </p:nvSpPr>
        <p:spPr>
          <a:xfrm>
            <a:off x="7327857"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11">
            <a:extLst>
              <a:ext uri="{FF2B5EF4-FFF2-40B4-BE49-F238E27FC236}">
                <a16:creationId xmlns:a16="http://schemas.microsoft.com/office/drawing/2014/main" id="{E4E038AB-3B22-4584-A234-B9938D2CBEE1}"/>
              </a:ext>
            </a:extLst>
          </p:cNvPr>
          <p:cNvSpPr>
            <a:spLocks noGrp="1"/>
          </p:cNvSpPr>
          <p:nvPr>
            <p:ph sz="quarter" idx="51"/>
          </p:nvPr>
        </p:nvSpPr>
        <p:spPr>
          <a:xfrm>
            <a:off x="294945" y="152618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11">
            <a:extLst>
              <a:ext uri="{FF2B5EF4-FFF2-40B4-BE49-F238E27FC236}">
                <a16:creationId xmlns:a16="http://schemas.microsoft.com/office/drawing/2014/main" id="{C69D9255-AD07-4359-8C1C-5B4EFC91EDD0}"/>
              </a:ext>
            </a:extLst>
          </p:cNvPr>
          <p:cNvSpPr>
            <a:spLocks noGrp="1"/>
          </p:cNvSpPr>
          <p:nvPr>
            <p:ph sz="quarter" idx="52"/>
          </p:nvPr>
        </p:nvSpPr>
        <p:spPr>
          <a:xfrm>
            <a:off x="294945" y="3950156"/>
            <a:ext cx="1535318"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35">
            <a:extLst>
              <a:ext uri="{FF2B5EF4-FFF2-40B4-BE49-F238E27FC236}">
                <a16:creationId xmlns:a16="http://schemas.microsoft.com/office/drawing/2014/main" id="{D3709F4D-5FCB-4DF5-BF85-137717D027C8}"/>
              </a:ext>
            </a:extLst>
          </p:cNvPr>
          <p:cNvSpPr>
            <a:spLocks noGrp="1"/>
          </p:cNvSpPr>
          <p:nvPr>
            <p:ph type="body" sz="quarter" idx="27"/>
          </p:nvPr>
        </p:nvSpPr>
        <p:spPr>
          <a:xfrm>
            <a:off x="2038234"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6" name="Text Placeholder 35">
            <a:extLst>
              <a:ext uri="{FF2B5EF4-FFF2-40B4-BE49-F238E27FC236}">
                <a16:creationId xmlns:a16="http://schemas.microsoft.com/office/drawing/2014/main" id="{99828E35-3885-4E27-9B1E-134F21D87092}"/>
              </a:ext>
            </a:extLst>
          </p:cNvPr>
          <p:cNvSpPr>
            <a:spLocks noGrp="1"/>
          </p:cNvSpPr>
          <p:nvPr>
            <p:ph type="body" sz="quarter" idx="30"/>
          </p:nvPr>
        </p:nvSpPr>
        <p:spPr>
          <a:xfrm>
            <a:off x="2034958"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7" name="Text Placeholder 35">
            <a:extLst>
              <a:ext uri="{FF2B5EF4-FFF2-40B4-BE49-F238E27FC236}">
                <a16:creationId xmlns:a16="http://schemas.microsoft.com/office/drawing/2014/main" id="{68CF7105-ED64-431F-9F0B-3327B59E1880}"/>
              </a:ext>
            </a:extLst>
          </p:cNvPr>
          <p:cNvSpPr>
            <a:spLocks noGrp="1"/>
          </p:cNvSpPr>
          <p:nvPr>
            <p:ph type="body" sz="quarter" idx="32"/>
          </p:nvPr>
        </p:nvSpPr>
        <p:spPr>
          <a:xfrm>
            <a:off x="3795643"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8" name="Text Placeholder 35">
            <a:extLst>
              <a:ext uri="{FF2B5EF4-FFF2-40B4-BE49-F238E27FC236}">
                <a16:creationId xmlns:a16="http://schemas.microsoft.com/office/drawing/2014/main" id="{F1635D5D-EB81-4792-A973-38C9DE787415}"/>
              </a:ext>
            </a:extLst>
          </p:cNvPr>
          <p:cNvSpPr>
            <a:spLocks noGrp="1"/>
          </p:cNvSpPr>
          <p:nvPr>
            <p:ph type="body" sz="quarter" idx="34"/>
          </p:nvPr>
        </p:nvSpPr>
        <p:spPr>
          <a:xfrm>
            <a:off x="3792367"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49" name="Text Placeholder 35">
            <a:extLst>
              <a:ext uri="{FF2B5EF4-FFF2-40B4-BE49-F238E27FC236}">
                <a16:creationId xmlns:a16="http://schemas.microsoft.com/office/drawing/2014/main" id="{385EF419-68E9-4BF7-A1EA-C478ABC31597}"/>
              </a:ext>
            </a:extLst>
          </p:cNvPr>
          <p:cNvSpPr>
            <a:spLocks noGrp="1"/>
          </p:cNvSpPr>
          <p:nvPr>
            <p:ph type="body" sz="quarter" idx="36"/>
          </p:nvPr>
        </p:nvSpPr>
        <p:spPr>
          <a:xfrm>
            <a:off x="5553052"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0" name="Text Placeholder 35">
            <a:extLst>
              <a:ext uri="{FF2B5EF4-FFF2-40B4-BE49-F238E27FC236}">
                <a16:creationId xmlns:a16="http://schemas.microsoft.com/office/drawing/2014/main" id="{06934A1F-CF1C-494C-ADE5-E7DE3FCA29DA}"/>
              </a:ext>
            </a:extLst>
          </p:cNvPr>
          <p:cNvSpPr>
            <a:spLocks noGrp="1"/>
          </p:cNvSpPr>
          <p:nvPr>
            <p:ph type="body" sz="quarter" idx="38"/>
          </p:nvPr>
        </p:nvSpPr>
        <p:spPr>
          <a:xfrm>
            <a:off x="5549776"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1" name="Text Placeholder 35">
            <a:extLst>
              <a:ext uri="{FF2B5EF4-FFF2-40B4-BE49-F238E27FC236}">
                <a16:creationId xmlns:a16="http://schemas.microsoft.com/office/drawing/2014/main" id="{97CEE542-B7AC-40B4-B682-C5F5D59544F4}"/>
              </a:ext>
            </a:extLst>
          </p:cNvPr>
          <p:cNvSpPr>
            <a:spLocks noGrp="1"/>
          </p:cNvSpPr>
          <p:nvPr>
            <p:ph type="body" sz="quarter" idx="40"/>
          </p:nvPr>
        </p:nvSpPr>
        <p:spPr>
          <a:xfrm>
            <a:off x="7310462"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2" name="Text Placeholder 35">
            <a:extLst>
              <a:ext uri="{FF2B5EF4-FFF2-40B4-BE49-F238E27FC236}">
                <a16:creationId xmlns:a16="http://schemas.microsoft.com/office/drawing/2014/main" id="{85644C87-5E67-46D2-8CD9-C118F069ED4B}"/>
              </a:ext>
            </a:extLst>
          </p:cNvPr>
          <p:cNvSpPr>
            <a:spLocks noGrp="1"/>
          </p:cNvSpPr>
          <p:nvPr>
            <p:ph type="body" sz="quarter" idx="42"/>
          </p:nvPr>
        </p:nvSpPr>
        <p:spPr>
          <a:xfrm>
            <a:off x="7307186"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3" name="Text Placeholder 35">
            <a:extLst>
              <a:ext uri="{FF2B5EF4-FFF2-40B4-BE49-F238E27FC236}">
                <a16:creationId xmlns:a16="http://schemas.microsoft.com/office/drawing/2014/main" id="{6F002949-7DA7-44C2-9152-D84915BDB728}"/>
              </a:ext>
            </a:extLst>
          </p:cNvPr>
          <p:cNvSpPr>
            <a:spLocks noGrp="1"/>
          </p:cNvSpPr>
          <p:nvPr>
            <p:ph type="body" sz="quarter" idx="53"/>
          </p:nvPr>
        </p:nvSpPr>
        <p:spPr>
          <a:xfrm>
            <a:off x="280825" y="5760654"/>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54" name="Text Placeholder 35">
            <a:extLst>
              <a:ext uri="{FF2B5EF4-FFF2-40B4-BE49-F238E27FC236}">
                <a16:creationId xmlns:a16="http://schemas.microsoft.com/office/drawing/2014/main" id="{99730E52-7846-42CE-9595-1696075A684C}"/>
              </a:ext>
            </a:extLst>
          </p:cNvPr>
          <p:cNvSpPr>
            <a:spLocks noGrp="1"/>
          </p:cNvSpPr>
          <p:nvPr>
            <p:ph type="body" sz="quarter" idx="54"/>
          </p:nvPr>
        </p:nvSpPr>
        <p:spPr>
          <a:xfrm>
            <a:off x="277549" y="3336683"/>
            <a:ext cx="1563554"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Tree>
    <p:extLst>
      <p:ext uri="{BB962C8B-B14F-4D97-AF65-F5344CB8AC3E}">
        <p14:creationId xmlns:p14="http://schemas.microsoft.com/office/powerpoint/2010/main" val="2149873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Focuse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12" name="Text Placeholder 28">
            <a:extLst>
              <a:ext uri="{FF2B5EF4-FFF2-40B4-BE49-F238E27FC236}">
                <a16:creationId xmlns:a16="http://schemas.microsoft.com/office/drawing/2014/main" id="{11B418EC-1F70-4A02-B154-F44D0405BB5E}"/>
              </a:ext>
            </a:extLst>
          </p:cNvPr>
          <p:cNvSpPr>
            <a:spLocks noGrp="1"/>
          </p:cNvSpPr>
          <p:nvPr>
            <p:ph type="body" sz="quarter" idx="29"/>
          </p:nvPr>
        </p:nvSpPr>
        <p:spPr>
          <a:xfrm>
            <a:off x="661126" y="5046058"/>
            <a:ext cx="7821749"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3" name="Text Placeholder 35">
            <a:extLst>
              <a:ext uri="{FF2B5EF4-FFF2-40B4-BE49-F238E27FC236}">
                <a16:creationId xmlns:a16="http://schemas.microsoft.com/office/drawing/2014/main" id="{2E0D75B2-1028-4B16-932E-CF31DDDB1F52}"/>
              </a:ext>
            </a:extLst>
          </p:cNvPr>
          <p:cNvSpPr>
            <a:spLocks noGrp="1"/>
          </p:cNvSpPr>
          <p:nvPr>
            <p:ph type="body" sz="quarter" idx="30"/>
          </p:nvPr>
        </p:nvSpPr>
        <p:spPr>
          <a:xfrm>
            <a:off x="676031" y="5367620"/>
            <a:ext cx="779194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7" name="Title 6">
            <a:extLst>
              <a:ext uri="{FF2B5EF4-FFF2-40B4-BE49-F238E27FC236}">
                <a16:creationId xmlns:a16="http://schemas.microsoft.com/office/drawing/2014/main" id="{DBD6CE31-DCAC-4BF3-8409-0D72230DB31F}"/>
              </a:ext>
            </a:extLst>
          </p:cNvPr>
          <p:cNvSpPr>
            <a:spLocks noGrp="1"/>
          </p:cNvSpPr>
          <p:nvPr>
            <p:ph type="title"/>
          </p:nvPr>
        </p:nvSpPr>
        <p:spPr/>
        <p:txBody>
          <a:bodyPr/>
          <a:lstStyle/>
          <a:p>
            <a:r>
              <a:rPr lang="en-US"/>
              <a:t>Click to edit Master title style</a:t>
            </a:r>
          </a:p>
        </p:txBody>
      </p:sp>
      <p:sp>
        <p:nvSpPr>
          <p:cNvPr id="17" name="Rectangle 16">
            <a:extLst>
              <a:ext uri="{FF2B5EF4-FFF2-40B4-BE49-F238E27FC236}">
                <a16:creationId xmlns:a16="http://schemas.microsoft.com/office/drawing/2014/main" id="{4173EDB8-6537-4E6E-8738-A80D5AD9904E}"/>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D6568467-64DD-4002-A203-95FD12EBB9C5}"/>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Content Placeholder 11">
            <a:extLst>
              <a:ext uri="{FF2B5EF4-FFF2-40B4-BE49-F238E27FC236}">
                <a16:creationId xmlns:a16="http://schemas.microsoft.com/office/drawing/2014/main" id="{0B2535CD-E4C0-461C-AEBC-8620DAD2F1F8}"/>
              </a:ext>
            </a:extLst>
          </p:cNvPr>
          <p:cNvSpPr>
            <a:spLocks noGrp="1"/>
          </p:cNvSpPr>
          <p:nvPr>
            <p:ph sz="quarter" idx="31"/>
          </p:nvPr>
        </p:nvSpPr>
        <p:spPr>
          <a:xfrm>
            <a:off x="682171" y="1352034"/>
            <a:ext cx="7779659"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4673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itle and Content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371DF87-506F-4B56-A29A-451F83C6416F}"/>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052B923F-7938-46D3-A6D6-4CC61857AF5C}"/>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63404867-92DA-3145-8381-75E17A1269AE}"/>
              </a:ext>
            </a:extLst>
          </p:cNvPr>
          <p:cNvSpPr/>
          <p:nvPr userDrawn="1"/>
        </p:nvSpPr>
        <p:spPr>
          <a:xfrm>
            <a:off x="0" y="-6524"/>
            <a:ext cx="3448050" cy="6864524"/>
          </a:xfrm>
          <a:prstGeom prst="rect">
            <a:avLst/>
          </a:prstGeom>
          <a:gradFill>
            <a:gsLst>
              <a:gs pos="0">
                <a:schemeClr val="tx2">
                  <a:alpha val="47000"/>
                </a:schemeClr>
              </a:gs>
              <a:gs pos="100000">
                <a:schemeClr val="tx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1"/>
                </a:solidFill>
                <a:latin typeface="Calibri" charset="0"/>
                <a:ea typeface="Helvetica Neue" charset="0"/>
                <a:cs typeface="Helvetica Neue" charset="0"/>
              </a:rPr>
              <a:t>©</a:t>
            </a:r>
            <a:r>
              <a:rPr lang="en-US" sz="600" dirty="0">
                <a:solidFill>
                  <a:schemeClr val="bg1"/>
                </a:solidFill>
                <a:latin typeface="Calibri" charset="0"/>
                <a:ea typeface="Helvetica Neue" charset="0"/>
                <a:cs typeface="Helvetica Neue" charset="0"/>
              </a:rPr>
              <a:t> 2019 SRI International.  All Rights Reserved.  Proprietary</a:t>
            </a:r>
          </a:p>
        </p:txBody>
      </p:sp>
      <p:sp>
        <p:nvSpPr>
          <p:cNvPr id="21" name="Text Placeholder 20">
            <a:extLst>
              <a:ext uri="{FF2B5EF4-FFF2-40B4-BE49-F238E27FC236}">
                <a16:creationId xmlns:a16="http://schemas.microsoft.com/office/drawing/2014/main" id="{D52AD26F-A22A-4C71-8929-73DD0074302E}"/>
              </a:ext>
            </a:extLst>
          </p:cNvPr>
          <p:cNvSpPr>
            <a:spLocks noGrp="1"/>
          </p:cNvSpPr>
          <p:nvPr>
            <p:ph type="body" sz="quarter" idx="14"/>
          </p:nvPr>
        </p:nvSpPr>
        <p:spPr>
          <a:xfrm>
            <a:off x="245086" y="2438401"/>
            <a:ext cx="2917214" cy="393699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FD9BE062-17AD-4C7C-ADAD-6C7FEFA8FA9C}"/>
              </a:ext>
            </a:extLst>
          </p:cNvPr>
          <p:cNvSpPr>
            <a:spLocks noGrp="1"/>
          </p:cNvSpPr>
          <p:nvPr>
            <p:ph type="title"/>
          </p:nvPr>
        </p:nvSpPr>
        <p:spPr>
          <a:xfrm>
            <a:off x="210585" y="650343"/>
            <a:ext cx="2599510" cy="820738"/>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lang="en-US" sz="2400" b="0" i="0" kern="1200" baseline="0" dirty="0">
                <a:solidFill>
                  <a:schemeClr val="bg1"/>
                </a:solidFill>
                <a:latin typeface="+mn-lt"/>
                <a:ea typeface="Helvetica Neue" panose="02000503000000020004" pitchFamily="2" charset="0"/>
                <a:cs typeface="Helvetica Neue" panose="02000503000000020004" pitchFamily="2" charset="0"/>
              </a:defRPr>
            </a:lvl1pPr>
          </a:lstStyle>
          <a:p>
            <a:r>
              <a:rPr lang="en-US" dirty="0"/>
              <a:t>Click to edit Master title style</a:t>
            </a:r>
          </a:p>
        </p:txBody>
      </p:sp>
    </p:spTree>
    <p:extLst>
      <p:ext uri="{BB962C8B-B14F-4D97-AF65-F5344CB8AC3E}">
        <p14:creationId xmlns:p14="http://schemas.microsoft.com/office/powerpoint/2010/main" val="2533538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ue Title and Conten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7F887D-11DD-3F41-8C4C-ED81F4CB9087}"/>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36AB8198-F53C-4B69-8FE6-CB189105A93C}"/>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B2242C39-5AA5-8E45-9310-2BE245835025}"/>
              </a:ext>
            </a:extLst>
          </p:cNvPr>
          <p:cNvSpPr/>
          <p:nvPr userDrawn="1"/>
        </p:nvSpPr>
        <p:spPr>
          <a:xfrm>
            <a:off x="0" y="-6524"/>
            <a:ext cx="3448050" cy="6864524"/>
          </a:xfrm>
          <a:prstGeom prst="rect">
            <a:avLst/>
          </a:prstGeom>
          <a:gradFill>
            <a:gsLst>
              <a:gs pos="0">
                <a:schemeClr val="tx2">
                  <a:alpha val="47000"/>
                </a:schemeClr>
              </a:gs>
              <a:gs pos="100000">
                <a:schemeClr val="tx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1"/>
                </a:solidFill>
                <a:latin typeface="Calibri" charset="0"/>
                <a:ea typeface="Helvetica Neue" charset="0"/>
                <a:cs typeface="Helvetica Neue" charset="0"/>
              </a:rPr>
              <a:t>©</a:t>
            </a:r>
            <a:r>
              <a:rPr lang="en-US" sz="600" dirty="0">
                <a:solidFill>
                  <a:schemeClr val="bg1"/>
                </a:solidFill>
                <a:latin typeface="Calibri" charset="0"/>
                <a:ea typeface="Helvetica Neue" charset="0"/>
                <a:cs typeface="Helvetica Neue" charset="0"/>
              </a:rPr>
              <a:t> 2019 SRI International.  All Rights Reserved.  Proprietary</a:t>
            </a:r>
          </a:p>
        </p:txBody>
      </p:sp>
      <p:sp>
        <p:nvSpPr>
          <p:cNvPr id="21" name="Text Placeholder 20">
            <a:extLst>
              <a:ext uri="{FF2B5EF4-FFF2-40B4-BE49-F238E27FC236}">
                <a16:creationId xmlns:a16="http://schemas.microsoft.com/office/drawing/2014/main" id="{D52AD26F-A22A-4C71-8929-73DD0074302E}"/>
              </a:ext>
            </a:extLst>
          </p:cNvPr>
          <p:cNvSpPr>
            <a:spLocks noGrp="1"/>
          </p:cNvSpPr>
          <p:nvPr>
            <p:ph type="body" sz="quarter" idx="14"/>
          </p:nvPr>
        </p:nvSpPr>
        <p:spPr>
          <a:xfrm>
            <a:off x="245086" y="2438401"/>
            <a:ext cx="2917214" cy="393699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8">
            <a:extLst>
              <a:ext uri="{FF2B5EF4-FFF2-40B4-BE49-F238E27FC236}">
                <a16:creationId xmlns:a16="http://schemas.microsoft.com/office/drawing/2014/main" id="{4AA97C42-BE87-48BF-AD0C-27CD2C0B2625}"/>
              </a:ext>
            </a:extLst>
          </p:cNvPr>
          <p:cNvSpPr>
            <a:spLocks noGrp="1"/>
          </p:cNvSpPr>
          <p:nvPr>
            <p:ph type="body" sz="quarter" idx="29"/>
          </p:nvPr>
        </p:nvSpPr>
        <p:spPr>
          <a:xfrm>
            <a:off x="3932772" y="4784800"/>
            <a:ext cx="4713856"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4" name="Text Placeholder 35">
            <a:extLst>
              <a:ext uri="{FF2B5EF4-FFF2-40B4-BE49-F238E27FC236}">
                <a16:creationId xmlns:a16="http://schemas.microsoft.com/office/drawing/2014/main" id="{1A28877F-5B86-4868-93C4-EC826A6D22D5}"/>
              </a:ext>
            </a:extLst>
          </p:cNvPr>
          <p:cNvSpPr>
            <a:spLocks noGrp="1"/>
          </p:cNvSpPr>
          <p:nvPr>
            <p:ph type="body" sz="quarter" idx="30"/>
          </p:nvPr>
        </p:nvSpPr>
        <p:spPr>
          <a:xfrm>
            <a:off x="3948074" y="5106362"/>
            <a:ext cx="4695891"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9" name="Title 10">
            <a:extLst>
              <a:ext uri="{FF2B5EF4-FFF2-40B4-BE49-F238E27FC236}">
                <a16:creationId xmlns:a16="http://schemas.microsoft.com/office/drawing/2014/main" id="{E54FC31A-3C83-4F7C-A85C-C1258F2A86AF}"/>
              </a:ext>
            </a:extLst>
          </p:cNvPr>
          <p:cNvSpPr>
            <a:spLocks noGrp="1"/>
          </p:cNvSpPr>
          <p:nvPr>
            <p:ph type="title"/>
          </p:nvPr>
        </p:nvSpPr>
        <p:spPr>
          <a:xfrm>
            <a:off x="210585" y="650343"/>
            <a:ext cx="2599510" cy="820738"/>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lang="en-US" sz="2400" b="0" i="0" kern="1200" baseline="0" dirty="0">
                <a:solidFill>
                  <a:schemeClr val="bg1"/>
                </a:solidFill>
                <a:latin typeface="+mn-lt"/>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2204AFF4-7E12-42EE-8D25-13BE8CC9DDE1}"/>
              </a:ext>
            </a:extLst>
          </p:cNvPr>
          <p:cNvSpPr>
            <a:spLocks noGrp="1"/>
          </p:cNvSpPr>
          <p:nvPr>
            <p:ph sz="quarter" idx="31"/>
          </p:nvPr>
        </p:nvSpPr>
        <p:spPr>
          <a:xfrm>
            <a:off x="3954379" y="1090777"/>
            <a:ext cx="4688491"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2000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Blue Title and Content Lef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E594377-E871-4E51-BB0B-9DF0E582236A}"/>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D3FC57DB-1E9C-4DD0-90C1-7BC1AB288F06}"/>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3BA9C01-7C61-9F40-A53A-E6A6BB80ED59}"/>
              </a:ext>
            </a:extLst>
          </p:cNvPr>
          <p:cNvSpPr/>
          <p:nvPr userDrawn="1"/>
        </p:nvSpPr>
        <p:spPr>
          <a:xfrm>
            <a:off x="0" y="-6524"/>
            <a:ext cx="3448050" cy="6864524"/>
          </a:xfrm>
          <a:prstGeom prst="rect">
            <a:avLst/>
          </a:prstGeom>
          <a:gradFill>
            <a:gsLst>
              <a:gs pos="0">
                <a:schemeClr val="tx2">
                  <a:alpha val="47000"/>
                </a:schemeClr>
              </a:gs>
              <a:gs pos="100000">
                <a:schemeClr val="tx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1"/>
                </a:solidFill>
                <a:latin typeface="Calibri" charset="0"/>
                <a:ea typeface="Helvetica Neue" charset="0"/>
                <a:cs typeface="Helvetica Neue" charset="0"/>
              </a:rPr>
              <a:t>©</a:t>
            </a:r>
            <a:r>
              <a:rPr lang="en-US" sz="600" dirty="0">
                <a:solidFill>
                  <a:schemeClr val="bg1"/>
                </a:solidFill>
                <a:latin typeface="Calibri" charset="0"/>
                <a:ea typeface="Helvetica Neue" charset="0"/>
                <a:cs typeface="Helvetica Neue" charset="0"/>
              </a:rPr>
              <a:t> 2019 SRI International.  All Rights Reserved.  Proprietary</a:t>
            </a:r>
          </a:p>
        </p:txBody>
      </p:sp>
      <p:sp>
        <p:nvSpPr>
          <p:cNvPr id="21" name="Text Placeholder 20">
            <a:extLst>
              <a:ext uri="{FF2B5EF4-FFF2-40B4-BE49-F238E27FC236}">
                <a16:creationId xmlns:a16="http://schemas.microsoft.com/office/drawing/2014/main" id="{D52AD26F-A22A-4C71-8929-73DD0074302E}"/>
              </a:ext>
            </a:extLst>
          </p:cNvPr>
          <p:cNvSpPr>
            <a:spLocks noGrp="1"/>
          </p:cNvSpPr>
          <p:nvPr>
            <p:ph type="body" sz="quarter" idx="14"/>
          </p:nvPr>
        </p:nvSpPr>
        <p:spPr>
          <a:xfrm>
            <a:off x="245086" y="2438401"/>
            <a:ext cx="2917214" cy="393699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8">
            <a:extLst>
              <a:ext uri="{FF2B5EF4-FFF2-40B4-BE49-F238E27FC236}">
                <a16:creationId xmlns:a16="http://schemas.microsoft.com/office/drawing/2014/main" id="{E05EC707-E5D0-497C-8AC7-FB94A26AF107}"/>
              </a:ext>
            </a:extLst>
          </p:cNvPr>
          <p:cNvSpPr>
            <a:spLocks noGrp="1"/>
          </p:cNvSpPr>
          <p:nvPr>
            <p:ph type="body" sz="quarter" idx="26"/>
          </p:nvPr>
        </p:nvSpPr>
        <p:spPr>
          <a:xfrm>
            <a:off x="3712761" y="4784800"/>
            <a:ext cx="2492250"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4" name="Text Placeholder 35">
            <a:extLst>
              <a:ext uri="{FF2B5EF4-FFF2-40B4-BE49-F238E27FC236}">
                <a16:creationId xmlns:a16="http://schemas.microsoft.com/office/drawing/2014/main" id="{19083C4E-CE94-4B4B-A2FA-792B24E185DC}"/>
              </a:ext>
            </a:extLst>
          </p:cNvPr>
          <p:cNvSpPr>
            <a:spLocks noGrp="1"/>
          </p:cNvSpPr>
          <p:nvPr>
            <p:ph type="body" sz="quarter" idx="27"/>
          </p:nvPr>
        </p:nvSpPr>
        <p:spPr>
          <a:xfrm>
            <a:off x="3723832" y="5106362"/>
            <a:ext cx="2482751"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28">
            <a:extLst>
              <a:ext uri="{FF2B5EF4-FFF2-40B4-BE49-F238E27FC236}">
                <a16:creationId xmlns:a16="http://schemas.microsoft.com/office/drawing/2014/main" id="{36E073FD-77CD-45BD-ADA0-A7D70D2CB4BF}"/>
              </a:ext>
            </a:extLst>
          </p:cNvPr>
          <p:cNvSpPr>
            <a:spLocks noGrp="1"/>
          </p:cNvSpPr>
          <p:nvPr>
            <p:ph type="body" sz="quarter" idx="29"/>
          </p:nvPr>
        </p:nvSpPr>
        <p:spPr>
          <a:xfrm>
            <a:off x="6371632" y="4784800"/>
            <a:ext cx="2492250"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7" name="Text Placeholder 35">
            <a:extLst>
              <a:ext uri="{FF2B5EF4-FFF2-40B4-BE49-F238E27FC236}">
                <a16:creationId xmlns:a16="http://schemas.microsoft.com/office/drawing/2014/main" id="{D5F5CD65-13E7-4641-B114-5464CA0D23FF}"/>
              </a:ext>
            </a:extLst>
          </p:cNvPr>
          <p:cNvSpPr>
            <a:spLocks noGrp="1"/>
          </p:cNvSpPr>
          <p:nvPr>
            <p:ph type="body" sz="quarter" idx="30"/>
          </p:nvPr>
        </p:nvSpPr>
        <p:spPr>
          <a:xfrm>
            <a:off x="6382703" y="5106362"/>
            <a:ext cx="2482751"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3" name="Title 10">
            <a:extLst>
              <a:ext uri="{FF2B5EF4-FFF2-40B4-BE49-F238E27FC236}">
                <a16:creationId xmlns:a16="http://schemas.microsoft.com/office/drawing/2014/main" id="{A73C7EB3-DC6E-4DF6-BCB6-C794FA9FF64B}"/>
              </a:ext>
            </a:extLst>
          </p:cNvPr>
          <p:cNvSpPr>
            <a:spLocks noGrp="1"/>
          </p:cNvSpPr>
          <p:nvPr>
            <p:ph type="title"/>
          </p:nvPr>
        </p:nvSpPr>
        <p:spPr>
          <a:xfrm>
            <a:off x="210585" y="650343"/>
            <a:ext cx="2599510" cy="820738"/>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lang="en-US" sz="2400" b="0" i="0" kern="1200" baseline="0" dirty="0">
                <a:solidFill>
                  <a:schemeClr val="bg1"/>
                </a:solidFill>
                <a:latin typeface="+mn-lt"/>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20" name="Content Placeholder 6">
            <a:extLst>
              <a:ext uri="{FF2B5EF4-FFF2-40B4-BE49-F238E27FC236}">
                <a16:creationId xmlns:a16="http://schemas.microsoft.com/office/drawing/2014/main" id="{166109E0-282E-4BD3-91EF-C8975B05DC82}"/>
              </a:ext>
            </a:extLst>
          </p:cNvPr>
          <p:cNvSpPr>
            <a:spLocks noGrp="1"/>
          </p:cNvSpPr>
          <p:nvPr>
            <p:ph sz="quarter" idx="32"/>
          </p:nvPr>
        </p:nvSpPr>
        <p:spPr>
          <a:xfrm>
            <a:off x="3723832" y="1090777"/>
            <a:ext cx="2492251"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6">
            <a:extLst>
              <a:ext uri="{FF2B5EF4-FFF2-40B4-BE49-F238E27FC236}">
                <a16:creationId xmlns:a16="http://schemas.microsoft.com/office/drawing/2014/main" id="{442F852D-0D6F-48FA-8287-F08578F622B5}"/>
              </a:ext>
            </a:extLst>
          </p:cNvPr>
          <p:cNvSpPr>
            <a:spLocks noGrp="1"/>
          </p:cNvSpPr>
          <p:nvPr>
            <p:ph sz="quarter" idx="33"/>
          </p:nvPr>
        </p:nvSpPr>
        <p:spPr>
          <a:xfrm>
            <a:off x="6371631" y="1090777"/>
            <a:ext cx="2492251"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2246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lue Title and Content Left">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526EF34-23B1-44E4-8AAA-DDC4DFACEE32}"/>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F8461263-139B-4842-923A-1B5C9E064D87}"/>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DCF5F106-CABA-6441-9305-90AFA4637937}"/>
              </a:ext>
            </a:extLst>
          </p:cNvPr>
          <p:cNvSpPr/>
          <p:nvPr userDrawn="1"/>
        </p:nvSpPr>
        <p:spPr>
          <a:xfrm>
            <a:off x="0" y="-6524"/>
            <a:ext cx="3448050" cy="6864524"/>
          </a:xfrm>
          <a:prstGeom prst="rect">
            <a:avLst/>
          </a:prstGeom>
          <a:gradFill>
            <a:gsLst>
              <a:gs pos="0">
                <a:schemeClr val="tx2">
                  <a:alpha val="47000"/>
                </a:schemeClr>
              </a:gs>
              <a:gs pos="100000">
                <a:schemeClr val="tx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1"/>
                </a:solidFill>
                <a:latin typeface="Calibri" charset="0"/>
                <a:ea typeface="Helvetica Neue" charset="0"/>
                <a:cs typeface="Helvetica Neue" charset="0"/>
              </a:rPr>
              <a:t>©</a:t>
            </a:r>
            <a:r>
              <a:rPr lang="en-US" sz="600" dirty="0">
                <a:solidFill>
                  <a:schemeClr val="bg1"/>
                </a:solidFill>
                <a:latin typeface="Calibri" charset="0"/>
                <a:ea typeface="Helvetica Neue" charset="0"/>
                <a:cs typeface="Helvetica Neue" charset="0"/>
              </a:rPr>
              <a:t> 2019 SRI International.  All Rights Reserved.  Proprietary</a:t>
            </a:r>
          </a:p>
        </p:txBody>
      </p:sp>
      <p:sp>
        <p:nvSpPr>
          <p:cNvPr id="21" name="Text Placeholder 20">
            <a:extLst>
              <a:ext uri="{FF2B5EF4-FFF2-40B4-BE49-F238E27FC236}">
                <a16:creationId xmlns:a16="http://schemas.microsoft.com/office/drawing/2014/main" id="{D52AD26F-A22A-4C71-8929-73DD0074302E}"/>
              </a:ext>
            </a:extLst>
          </p:cNvPr>
          <p:cNvSpPr>
            <a:spLocks noGrp="1"/>
          </p:cNvSpPr>
          <p:nvPr>
            <p:ph type="body" sz="quarter" idx="14"/>
          </p:nvPr>
        </p:nvSpPr>
        <p:spPr>
          <a:xfrm>
            <a:off x="245086" y="2438401"/>
            <a:ext cx="2917214" cy="393699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5">
            <a:extLst>
              <a:ext uri="{FF2B5EF4-FFF2-40B4-BE49-F238E27FC236}">
                <a16:creationId xmlns:a16="http://schemas.microsoft.com/office/drawing/2014/main" id="{4CE59DBE-B30C-4D2A-B0DC-6254D86BCBAA}"/>
              </a:ext>
            </a:extLst>
          </p:cNvPr>
          <p:cNvSpPr>
            <a:spLocks noGrp="1"/>
          </p:cNvSpPr>
          <p:nvPr>
            <p:ph type="body" sz="quarter" idx="32"/>
          </p:nvPr>
        </p:nvSpPr>
        <p:spPr>
          <a:xfrm>
            <a:off x="3705728" y="5923938"/>
            <a:ext cx="2522166"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2" name="Text Placeholder 35">
            <a:extLst>
              <a:ext uri="{FF2B5EF4-FFF2-40B4-BE49-F238E27FC236}">
                <a16:creationId xmlns:a16="http://schemas.microsoft.com/office/drawing/2014/main" id="{5C69EEC4-AFDF-4BD8-B38D-DF251590CB76}"/>
              </a:ext>
            </a:extLst>
          </p:cNvPr>
          <p:cNvSpPr>
            <a:spLocks noGrp="1"/>
          </p:cNvSpPr>
          <p:nvPr>
            <p:ph type="body" sz="quarter" idx="34"/>
          </p:nvPr>
        </p:nvSpPr>
        <p:spPr>
          <a:xfrm>
            <a:off x="3702452" y="2977462"/>
            <a:ext cx="2522166"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4" name="Text Placeholder 35">
            <a:extLst>
              <a:ext uri="{FF2B5EF4-FFF2-40B4-BE49-F238E27FC236}">
                <a16:creationId xmlns:a16="http://schemas.microsoft.com/office/drawing/2014/main" id="{63ABF53B-A63F-431A-8C4A-5DF39958C4BF}"/>
              </a:ext>
            </a:extLst>
          </p:cNvPr>
          <p:cNvSpPr>
            <a:spLocks noGrp="1"/>
          </p:cNvSpPr>
          <p:nvPr>
            <p:ph type="body" sz="quarter" idx="36"/>
          </p:nvPr>
        </p:nvSpPr>
        <p:spPr>
          <a:xfrm>
            <a:off x="6367777" y="5923938"/>
            <a:ext cx="252095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6" name="Text Placeholder 35">
            <a:extLst>
              <a:ext uri="{FF2B5EF4-FFF2-40B4-BE49-F238E27FC236}">
                <a16:creationId xmlns:a16="http://schemas.microsoft.com/office/drawing/2014/main" id="{65C9B968-69B0-4D0D-A2AE-E305432A37DC}"/>
              </a:ext>
            </a:extLst>
          </p:cNvPr>
          <p:cNvSpPr>
            <a:spLocks noGrp="1"/>
          </p:cNvSpPr>
          <p:nvPr>
            <p:ph type="body" sz="quarter" idx="38"/>
          </p:nvPr>
        </p:nvSpPr>
        <p:spPr>
          <a:xfrm>
            <a:off x="6364501" y="2977462"/>
            <a:ext cx="252095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1" name="Title 10">
            <a:extLst>
              <a:ext uri="{FF2B5EF4-FFF2-40B4-BE49-F238E27FC236}">
                <a16:creationId xmlns:a16="http://schemas.microsoft.com/office/drawing/2014/main" id="{B6D26022-ED36-460E-BB93-2F5BD69B2E40}"/>
              </a:ext>
            </a:extLst>
          </p:cNvPr>
          <p:cNvSpPr>
            <a:spLocks noGrp="1"/>
          </p:cNvSpPr>
          <p:nvPr>
            <p:ph type="title"/>
          </p:nvPr>
        </p:nvSpPr>
        <p:spPr>
          <a:xfrm>
            <a:off x="210585" y="650343"/>
            <a:ext cx="2599510" cy="820738"/>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lang="en-US" sz="2400" b="0" i="0" kern="1200" baseline="0" dirty="0">
                <a:solidFill>
                  <a:schemeClr val="bg1"/>
                </a:solidFill>
                <a:latin typeface="+mn-lt"/>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29" name="Content Placeholder 6">
            <a:extLst>
              <a:ext uri="{FF2B5EF4-FFF2-40B4-BE49-F238E27FC236}">
                <a16:creationId xmlns:a16="http://schemas.microsoft.com/office/drawing/2014/main" id="{ADCB848A-15BC-4797-B839-AE4635985789}"/>
              </a:ext>
            </a:extLst>
          </p:cNvPr>
          <p:cNvSpPr>
            <a:spLocks noGrp="1"/>
          </p:cNvSpPr>
          <p:nvPr>
            <p:ph sz="quarter" idx="31"/>
          </p:nvPr>
        </p:nvSpPr>
        <p:spPr>
          <a:xfrm>
            <a:off x="3728392" y="637772"/>
            <a:ext cx="2476619"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6">
            <a:extLst>
              <a:ext uri="{FF2B5EF4-FFF2-40B4-BE49-F238E27FC236}">
                <a16:creationId xmlns:a16="http://schemas.microsoft.com/office/drawing/2014/main" id="{7D1F1084-F70B-490A-8A36-7E5C3A923FF4}"/>
              </a:ext>
            </a:extLst>
          </p:cNvPr>
          <p:cNvSpPr>
            <a:spLocks noGrp="1"/>
          </p:cNvSpPr>
          <p:nvPr>
            <p:ph sz="quarter" idx="39"/>
          </p:nvPr>
        </p:nvSpPr>
        <p:spPr>
          <a:xfrm>
            <a:off x="6386070" y="637772"/>
            <a:ext cx="2476619"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6">
            <a:extLst>
              <a:ext uri="{FF2B5EF4-FFF2-40B4-BE49-F238E27FC236}">
                <a16:creationId xmlns:a16="http://schemas.microsoft.com/office/drawing/2014/main" id="{53D07573-38AC-47D8-A659-D3025D96121F}"/>
              </a:ext>
            </a:extLst>
          </p:cNvPr>
          <p:cNvSpPr>
            <a:spLocks noGrp="1"/>
          </p:cNvSpPr>
          <p:nvPr>
            <p:ph sz="quarter" idx="40"/>
          </p:nvPr>
        </p:nvSpPr>
        <p:spPr>
          <a:xfrm>
            <a:off x="3728392" y="3584247"/>
            <a:ext cx="2476619"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6">
            <a:extLst>
              <a:ext uri="{FF2B5EF4-FFF2-40B4-BE49-F238E27FC236}">
                <a16:creationId xmlns:a16="http://schemas.microsoft.com/office/drawing/2014/main" id="{9F3AC16B-568D-42B8-8A16-3E2AB66D781B}"/>
              </a:ext>
            </a:extLst>
          </p:cNvPr>
          <p:cNvSpPr>
            <a:spLocks noGrp="1"/>
          </p:cNvSpPr>
          <p:nvPr>
            <p:ph sz="quarter" idx="41"/>
          </p:nvPr>
        </p:nvSpPr>
        <p:spPr>
          <a:xfrm>
            <a:off x="6386070" y="3584247"/>
            <a:ext cx="2476619"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5348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Blue Title and Content Lef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CDC7B80-69B3-4F3B-A18C-8B991FECC849}"/>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F5F131F8-8655-48DD-A025-77F82F8D5E6C}"/>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56B0478E-84DA-9D4E-81AD-84416CB82871}"/>
              </a:ext>
            </a:extLst>
          </p:cNvPr>
          <p:cNvSpPr/>
          <p:nvPr userDrawn="1"/>
        </p:nvSpPr>
        <p:spPr>
          <a:xfrm>
            <a:off x="0" y="-6524"/>
            <a:ext cx="3448050" cy="6864524"/>
          </a:xfrm>
          <a:prstGeom prst="rect">
            <a:avLst/>
          </a:prstGeom>
          <a:gradFill>
            <a:gsLst>
              <a:gs pos="0">
                <a:schemeClr val="tx2">
                  <a:alpha val="47000"/>
                </a:schemeClr>
              </a:gs>
              <a:gs pos="100000">
                <a:schemeClr val="tx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1"/>
                </a:solidFill>
                <a:latin typeface="Calibri" charset="0"/>
                <a:ea typeface="Helvetica Neue" charset="0"/>
                <a:cs typeface="Helvetica Neue" charset="0"/>
              </a:rPr>
              <a:t>©</a:t>
            </a:r>
            <a:r>
              <a:rPr lang="en-US" sz="600" dirty="0">
                <a:solidFill>
                  <a:schemeClr val="bg1"/>
                </a:solidFill>
                <a:latin typeface="Calibri" charset="0"/>
                <a:ea typeface="Helvetica Neue" charset="0"/>
                <a:cs typeface="Helvetica Neue" charset="0"/>
              </a:rPr>
              <a:t> 2019 SRI International.  All Rights Reserved.  Proprietary</a:t>
            </a:r>
          </a:p>
        </p:txBody>
      </p:sp>
      <p:sp>
        <p:nvSpPr>
          <p:cNvPr id="21" name="Text Placeholder 20">
            <a:extLst>
              <a:ext uri="{FF2B5EF4-FFF2-40B4-BE49-F238E27FC236}">
                <a16:creationId xmlns:a16="http://schemas.microsoft.com/office/drawing/2014/main" id="{D52AD26F-A22A-4C71-8929-73DD0074302E}"/>
              </a:ext>
            </a:extLst>
          </p:cNvPr>
          <p:cNvSpPr>
            <a:spLocks noGrp="1"/>
          </p:cNvSpPr>
          <p:nvPr>
            <p:ph type="body" sz="quarter" idx="14"/>
          </p:nvPr>
        </p:nvSpPr>
        <p:spPr>
          <a:xfrm>
            <a:off x="245086" y="2438401"/>
            <a:ext cx="2917214" cy="393699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5">
            <a:extLst>
              <a:ext uri="{FF2B5EF4-FFF2-40B4-BE49-F238E27FC236}">
                <a16:creationId xmlns:a16="http://schemas.microsoft.com/office/drawing/2014/main" id="{4CE59DBE-B30C-4D2A-B0DC-6254D86BCBAA}"/>
              </a:ext>
            </a:extLst>
          </p:cNvPr>
          <p:cNvSpPr>
            <a:spLocks noGrp="1"/>
          </p:cNvSpPr>
          <p:nvPr>
            <p:ph type="body" sz="quarter" idx="32"/>
          </p:nvPr>
        </p:nvSpPr>
        <p:spPr>
          <a:xfrm>
            <a:off x="3610175" y="5923938"/>
            <a:ext cx="172267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2" name="Text Placeholder 35">
            <a:extLst>
              <a:ext uri="{FF2B5EF4-FFF2-40B4-BE49-F238E27FC236}">
                <a16:creationId xmlns:a16="http://schemas.microsoft.com/office/drawing/2014/main" id="{5C69EEC4-AFDF-4BD8-B38D-DF251590CB76}"/>
              </a:ext>
            </a:extLst>
          </p:cNvPr>
          <p:cNvSpPr>
            <a:spLocks noGrp="1"/>
          </p:cNvSpPr>
          <p:nvPr>
            <p:ph type="body" sz="quarter" idx="34"/>
          </p:nvPr>
        </p:nvSpPr>
        <p:spPr>
          <a:xfrm>
            <a:off x="3606899" y="2977462"/>
            <a:ext cx="172267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4" name="Text Placeholder 35">
            <a:extLst>
              <a:ext uri="{FF2B5EF4-FFF2-40B4-BE49-F238E27FC236}">
                <a16:creationId xmlns:a16="http://schemas.microsoft.com/office/drawing/2014/main" id="{63ABF53B-A63F-431A-8C4A-5DF39958C4BF}"/>
              </a:ext>
            </a:extLst>
          </p:cNvPr>
          <p:cNvSpPr>
            <a:spLocks noGrp="1"/>
          </p:cNvSpPr>
          <p:nvPr>
            <p:ph type="body" sz="quarter" idx="36"/>
          </p:nvPr>
        </p:nvSpPr>
        <p:spPr>
          <a:xfrm>
            <a:off x="5396182" y="5923938"/>
            <a:ext cx="172184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6" name="Text Placeholder 35">
            <a:extLst>
              <a:ext uri="{FF2B5EF4-FFF2-40B4-BE49-F238E27FC236}">
                <a16:creationId xmlns:a16="http://schemas.microsoft.com/office/drawing/2014/main" id="{65C9B968-69B0-4D0D-A2AE-E305432A37DC}"/>
              </a:ext>
            </a:extLst>
          </p:cNvPr>
          <p:cNvSpPr>
            <a:spLocks noGrp="1"/>
          </p:cNvSpPr>
          <p:nvPr>
            <p:ph type="body" sz="quarter" idx="38"/>
          </p:nvPr>
        </p:nvSpPr>
        <p:spPr>
          <a:xfrm>
            <a:off x="5392906" y="2977462"/>
            <a:ext cx="172184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8" name="Text Placeholder 35">
            <a:extLst>
              <a:ext uri="{FF2B5EF4-FFF2-40B4-BE49-F238E27FC236}">
                <a16:creationId xmlns:a16="http://schemas.microsoft.com/office/drawing/2014/main" id="{6A9E6D1E-0DFB-4C1E-B240-E1F28C068347}"/>
              </a:ext>
            </a:extLst>
          </p:cNvPr>
          <p:cNvSpPr>
            <a:spLocks noGrp="1"/>
          </p:cNvSpPr>
          <p:nvPr>
            <p:ph type="body" sz="quarter" idx="40"/>
          </p:nvPr>
        </p:nvSpPr>
        <p:spPr>
          <a:xfrm>
            <a:off x="7181317" y="5923938"/>
            <a:ext cx="172184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0" name="Text Placeholder 35">
            <a:extLst>
              <a:ext uri="{FF2B5EF4-FFF2-40B4-BE49-F238E27FC236}">
                <a16:creationId xmlns:a16="http://schemas.microsoft.com/office/drawing/2014/main" id="{749CE53A-9D0A-4994-A685-A2B2184FDC42}"/>
              </a:ext>
            </a:extLst>
          </p:cNvPr>
          <p:cNvSpPr>
            <a:spLocks noGrp="1"/>
          </p:cNvSpPr>
          <p:nvPr>
            <p:ph type="body" sz="quarter" idx="42"/>
          </p:nvPr>
        </p:nvSpPr>
        <p:spPr>
          <a:xfrm>
            <a:off x="7178041" y="2977462"/>
            <a:ext cx="172184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34" name="Title 10">
            <a:extLst>
              <a:ext uri="{FF2B5EF4-FFF2-40B4-BE49-F238E27FC236}">
                <a16:creationId xmlns:a16="http://schemas.microsoft.com/office/drawing/2014/main" id="{4C3D3C41-9A6C-4096-BEE8-C902D71BCAD2}"/>
              </a:ext>
            </a:extLst>
          </p:cNvPr>
          <p:cNvSpPr>
            <a:spLocks noGrp="1"/>
          </p:cNvSpPr>
          <p:nvPr>
            <p:ph type="title"/>
          </p:nvPr>
        </p:nvSpPr>
        <p:spPr>
          <a:xfrm>
            <a:off x="210585" y="650343"/>
            <a:ext cx="2599510" cy="820738"/>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lang="en-US" sz="2400" b="0" i="0" kern="1200" baseline="0" dirty="0">
                <a:solidFill>
                  <a:schemeClr val="bg1"/>
                </a:solidFill>
                <a:latin typeface="+mn-lt"/>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33" name="Content Placeholder 6">
            <a:extLst>
              <a:ext uri="{FF2B5EF4-FFF2-40B4-BE49-F238E27FC236}">
                <a16:creationId xmlns:a16="http://schemas.microsoft.com/office/drawing/2014/main" id="{13DAED19-2207-4CE2-9984-6CE7B16C6C3F}"/>
              </a:ext>
            </a:extLst>
          </p:cNvPr>
          <p:cNvSpPr>
            <a:spLocks noGrp="1"/>
          </p:cNvSpPr>
          <p:nvPr>
            <p:ph sz="quarter" idx="31"/>
          </p:nvPr>
        </p:nvSpPr>
        <p:spPr>
          <a:xfrm>
            <a:off x="3625620" y="637772"/>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a:extLst>
              <a:ext uri="{FF2B5EF4-FFF2-40B4-BE49-F238E27FC236}">
                <a16:creationId xmlns:a16="http://schemas.microsoft.com/office/drawing/2014/main" id="{76CF23E7-C2D0-4FC1-A780-B46279FDEED9}"/>
              </a:ext>
            </a:extLst>
          </p:cNvPr>
          <p:cNvSpPr>
            <a:spLocks noGrp="1"/>
          </p:cNvSpPr>
          <p:nvPr>
            <p:ph sz="quarter" idx="44"/>
          </p:nvPr>
        </p:nvSpPr>
        <p:spPr>
          <a:xfrm>
            <a:off x="5409216" y="637772"/>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a:extLst>
              <a:ext uri="{FF2B5EF4-FFF2-40B4-BE49-F238E27FC236}">
                <a16:creationId xmlns:a16="http://schemas.microsoft.com/office/drawing/2014/main" id="{064AAA44-2C58-4FDF-9A8B-5423DE8BFEB8}"/>
              </a:ext>
            </a:extLst>
          </p:cNvPr>
          <p:cNvSpPr>
            <a:spLocks noGrp="1"/>
          </p:cNvSpPr>
          <p:nvPr>
            <p:ph sz="quarter" idx="45"/>
          </p:nvPr>
        </p:nvSpPr>
        <p:spPr>
          <a:xfrm>
            <a:off x="7193179" y="637772"/>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6">
            <a:extLst>
              <a:ext uri="{FF2B5EF4-FFF2-40B4-BE49-F238E27FC236}">
                <a16:creationId xmlns:a16="http://schemas.microsoft.com/office/drawing/2014/main" id="{345A91AA-4049-454E-BC85-C4D0D34F1430}"/>
              </a:ext>
            </a:extLst>
          </p:cNvPr>
          <p:cNvSpPr>
            <a:spLocks noGrp="1"/>
          </p:cNvSpPr>
          <p:nvPr>
            <p:ph sz="quarter" idx="46"/>
          </p:nvPr>
        </p:nvSpPr>
        <p:spPr>
          <a:xfrm>
            <a:off x="3625620" y="3584247"/>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6">
            <a:extLst>
              <a:ext uri="{FF2B5EF4-FFF2-40B4-BE49-F238E27FC236}">
                <a16:creationId xmlns:a16="http://schemas.microsoft.com/office/drawing/2014/main" id="{E0ABC173-247D-4F26-886B-CFD954C91849}"/>
              </a:ext>
            </a:extLst>
          </p:cNvPr>
          <p:cNvSpPr>
            <a:spLocks noGrp="1"/>
          </p:cNvSpPr>
          <p:nvPr>
            <p:ph sz="quarter" idx="47"/>
          </p:nvPr>
        </p:nvSpPr>
        <p:spPr>
          <a:xfrm>
            <a:off x="5409216" y="3584247"/>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6">
            <a:extLst>
              <a:ext uri="{FF2B5EF4-FFF2-40B4-BE49-F238E27FC236}">
                <a16:creationId xmlns:a16="http://schemas.microsoft.com/office/drawing/2014/main" id="{1FF694C7-4425-4ADB-BF43-5A923FEE31EA}"/>
              </a:ext>
            </a:extLst>
          </p:cNvPr>
          <p:cNvSpPr>
            <a:spLocks noGrp="1"/>
          </p:cNvSpPr>
          <p:nvPr>
            <p:ph sz="quarter" idx="48"/>
          </p:nvPr>
        </p:nvSpPr>
        <p:spPr>
          <a:xfrm>
            <a:off x="7193179" y="3584247"/>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3473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Lef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3E9876C-7F5A-43D5-B3B0-A5220B8E378C}"/>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F1B375CC-0B84-464D-8902-E808C4E4C1A3}"/>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76F8331-8E84-DE4E-A7CE-DF56F826F590}"/>
              </a:ext>
            </a:extLst>
          </p:cNvPr>
          <p:cNvSpPr/>
          <p:nvPr userDrawn="1"/>
        </p:nvSpPr>
        <p:spPr>
          <a:xfrm>
            <a:off x="0" y="-6524"/>
            <a:ext cx="3448050" cy="6864524"/>
          </a:xfrm>
          <a:prstGeom prst="rect">
            <a:avLst/>
          </a:prstGeom>
          <a:gradFill>
            <a:gsLst>
              <a:gs pos="0">
                <a:schemeClr val="bg1"/>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cxnSp>
        <p:nvCxnSpPr>
          <p:cNvPr id="11" name="Straight Connector 10">
            <a:extLst>
              <a:ext uri="{FF2B5EF4-FFF2-40B4-BE49-F238E27FC236}">
                <a16:creationId xmlns:a16="http://schemas.microsoft.com/office/drawing/2014/main" id="{60445DC7-8914-4AC4-87B2-203D1B0C6F72}"/>
              </a:ext>
            </a:extLst>
          </p:cNvPr>
          <p:cNvCxnSpPr/>
          <p:nvPr userDrawn="1"/>
        </p:nvCxnSpPr>
        <p:spPr>
          <a:xfrm>
            <a:off x="359438" y="2050208"/>
            <a:ext cx="1661868" cy="0"/>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71F27DE1-E1F4-45EF-9777-4F31DC1FC902}"/>
              </a:ext>
            </a:extLst>
          </p:cNvPr>
          <p:cNvSpPr>
            <a:spLocks noGrp="1"/>
          </p:cNvSpPr>
          <p:nvPr>
            <p:ph type="body" sz="quarter" idx="14"/>
          </p:nvPr>
        </p:nvSpPr>
        <p:spPr>
          <a:xfrm>
            <a:off x="245086" y="2438401"/>
            <a:ext cx="2917214" cy="3936997"/>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6E3450DE-6EE2-4C64-9471-7EB313261165}"/>
              </a:ext>
            </a:extLst>
          </p:cNvPr>
          <p:cNvSpPr>
            <a:spLocks noGrp="1"/>
          </p:cNvSpPr>
          <p:nvPr>
            <p:ph type="title"/>
          </p:nvPr>
        </p:nvSpPr>
        <p:spPr>
          <a:xfrm>
            <a:off x="210585" y="650343"/>
            <a:ext cx="2599510" cy="820738"/>
          </a:xfrm>
        </p:spPr>
        <p:txBody>
          <a:bodyPr>
            <a:noAutofit/>
          </a:bodyPr>
          <a:lstStyle/>
          <a:p>
            <a:r>
              <a:rPr lang="en-US" dirty="0"/>
              <a:t>Click to edit Master title style</a:t>
            </a:r>
          </a:p>
        </p:txBody>
      </p:sp>
    </p:spTree>
    <p:extLst>
      <p:ext uri="{BB962C8B-B14F-4D97-AF65-F5344CB8AC3E}">
        <p14:creationId xmlns:p14="http://schemas.microsoft.com/office/powerpoint/2010/main" val="15971189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And Content Lef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0363C81-A81D-4C96-8479-03D81476D225}"/>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066547B2-3F46-43EC-A6B5-FED37A6E8A35}"/>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76F8331-8E84-DE4E-A7CE-DF56F826F590}"/>
              </a:ext>
            </a:extLst>
          </p:cNvPr>
          <p:cNvSpPr/>
          <p:nvPr userDrawn="1"/>
        </p:nvSpPr>
        <p:spPr>
          <a:xfrm>
            <a:off x="0" y="-6524"/>
            <a:ext cx="3448050" cy="6864524"/>
          </a:xfrm>
          <a:prstGeom prst="rect">
            <a:avLst/>
          </a:prstGeom>
          <a:gradFill>
            <a:gsLst>
              <a:gs pos="0">
                <a:schemeClr val="bg1"/>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cxnSp>
        <p:nvCxnSpPr>
          <p:cNvPr id="11" name="Straight Connector 10">
            <a:extLst>
              <a:ext uri="{FF2B5EF4-FFF2-40B4-BE49-F238E27FC236}">
                <a16:creationId xmlns:a16="http://schemas.microsoft.com/office/drawing/2014/main" id="{60445DC7-8914-4AC4-87B2-203D1B0C6F72}"/>
              </a:ext>
            </a:extLst>
          </p:cNvPr>
          <p:cNvCxnSpPr/>
          <p:nvPr userDrawn="1"/>
        </p:nvCxnSpPr>
        <p:spPr>
          <a:xfrm>
            <a:off x="359438" y="2050208"/>
            <a:ext cx="1661868" cy="0"/>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71F27DE1-E1F4-45EF-9777-4F31DC1FC902}"/>
              </a:ext>
            </a:extLst>
          </p:cNvPr>
          <p:cNvSpPr>
            <a:spLocks noGrp="1"/>
          </p:cNvSpPr>
          <p:nvPr>
            <p:ph type="body" sz="quarter" idx="14"/>
          </p:nvPr>
        </p:nvSpPr>
        <p:spPr>
          <a:xfrm>
            <a:off x="245086" y="2438401"/>
            <a:ext cx="2917214" cy="3936997"/>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8">
            <a:extLst>
              <a:ext uri="{FF2B5EF4-FFF2-40B4-BE49-F238E27FC236}">
                <a16:creationId xmlns:a16="http://schemas.microsoft.com/office/drawing/2014/main" id="{D29B8DAD-1F84-4334-AD47-D764FC522644}"/>
              </a:ext>
            </a:extLst>
          </p:cNvPr>
          <p:cNvSpPr>
            <a:spLocks noGrp="1"/>
          </p:cNvSpPr>
          <p:nvPr>
            <p:ph type="body" sz="quarter" idx="29"/>
          </p:nvPr>
        </p:nvSpPr>
        <p:spPr>
          <a:xfrm>
            <a:off x="3932772" y="4784800"/>
            <a:ext cx="4713856"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35">
            <a:extLst>
              <a:ext uri="{FF2B5EF4-FFF2-40B4-BE49-F238E27FC236}">
                <a16:creationId xmlns:a16="http://schemas.microsoft.com/office/drawing/2014/main" id="{6A4009A9-949F-4ECA-AFD9-36277717EE82}"/>
              </a:ext>
            </a:extLst>
          </p:cNvPr>
          <p:cNvSpPr>
            <a:spLocks noGrp="1"/>
          </p:cNvSpPr>
          <p:nvPr>
            <p:ph type="body" sz="quarter" idx="30"/>
          </p:nvPr>
        </p:nvSpPr>
        <p:spPr>
          <a:xfrm>
            <a:off x="3948074" y="5106362"/>
            <a:ext cx="4695891"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0" name="Title 9">
            <a:extLst>
              <a:ext uri="{FF2B5EF4-FFF2-40B4-BE49-F238E27FC236}">
                <a16:creationId xmlns:a16="http://schemas.microsoft.com/office/drawing/2014/main" id="{0BB8A3E7-F12C-4F89-B390-0E7E786BF01D}"/>
              </a:ext>
            </a:extLst>
          </p:cNvPr>
          <p:cNvSpPr>
            <a:spLocks noGrp="1"/>
          </p:cNvSpPr>
          <p:nvPr>
            <p:ph type="title"/>
          </p:nvPr>
        </p:nvSpPr>
        <p:spPr>
          <a:xfrm>
            <a:off x="210585" y="650343"/>
            <a:ext cx="2599510" cy="820738"/>
          </a:xfrm>
        </p:spPr>
        <p:txBody>
          <a:bodyPr>
            <a:noAutofit/>
          </a:bodyPr>
          <a:lstStyle/>
          <a:p>
            <a:r>
              <a:rPr lang="en-US" dirty="0"/>
              <a:t>Click to edit Master title style</a:t>
            </a:r>
          </a:p>
        </p:txBody>
      </p:sp>
      <p:sp>
        <p:nvSpPr>
          <p:cNvPr id="19" name="Content Placeholder 6">
            <a:extLst>
              <a:ext uri="{FF2B5EF4-FFF2-40B4-BE49-F238E27FC236}">
                <a16:creationId xmlns:a16="http://schemas.microsoft.com/office/drawing/2014/main" id="{4FCB0668-3D16-4F68-B5F7-7F1E5BA99947}"/>
              </a:ext>
            </a:extLst>
          </p:cNvPr>
          <p:cNvSpPr>
            <a:spLocks noGrp="1"/>
          </p:cNvSpPr>
          <p:nvPr>
            <p:ph sz="quarter" idx="31"/>
          </p:nvPr>
        </p:nvSpPr>
        <p:spPr>
          <a:xfrm>
            <a:off x="3954379" y="1090777"/>
            <a:ext cx="4688491"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7812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Lef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19094B0-353A-406E-82A9-3F5940EA1760}"/>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C1DAB0E7-ECB3-471A-86F6-354580A6AF96}"/>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76F8331-8E84-DE4E-A7CE-DF56F826F590}"/>
              </a:ext>
            </a:extLst>
          </p:cNvPr>
          <p:cNvSpPr/>
          <p:nvPr userDrawn="1"/>
        </p:nvSpPr>
        <p:spPr>
          <a:xfrm>
            <a:off x="0" y="-6524"/>
            <a:ext cx="3448050" cy="6864524"/>
          </a:xfrm>
          <a:prstGeom prst="rect">
            <a:avLst/>
          </a:prstGeom>
          <a:gradFill>
            <a:gsLst>
              <a:gs pos="0">
                <a:schemeClr val="bg1"/>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cxnSp>
        <p:nvCxnSpPr>
          <p:cNvPr id="11" name="Straight Connector 10">
            <a:extLst>
              <a:ext uri="{FF2B5EF4-FFF2-40B4-BE49-F238E27FC236}">
                <a16:creationId xmlns:a16="http://schemas.microsoft.com/office/drawing/2014/main" id="{60445DC7-8914-4AC4-87B2-203D1B0C6F72}"/>
              </a:ext>
            </a:extLst>
          </p:cNvPr>
          <p:cNvCxnSpPr/>
          <p:nvPr userDrawn="1"/>
        </p:nvCxnSpPr>
        <p:spPr>
          <a:xfrm>
            <a:off x="359438" y="2050208"/>
            <a:ext cx="1661868" cy="0"/>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71F27DE1-E1F4-45EF-9777-4F31DC1FC902}"/>
              </a:ext>
            </a:extLst>
          </p:cNvPr>
          <p:cNvSpPr>
            <a:spLocks noGrp="1"/>
          </p:cNvSpPr>
          <p:nvPr>
            <p:ph type="body" sz="quarter" idx="14"/>
          </p:nvPr>
        </p:nvSpPr>
        <p:spPr>
          <a:xfrm>
            <a:off x="245086" y="2438401"/>
            <a:ext cx="2917214" cy="3936997"/>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8">
            <a:extLst>
              <a:ext uri="{FF2B5EF4-FFF2-40B4-BE49-F238E27FC236}">
                <a16:creationId xmlns:a16="http://schemas.microsoft.com/office/drawing/2014/main" id="{5B245A19-5B2B-4CAC-A702-014213939B24}"/>
              </a:ext>
            </a:extLst>
          </p:cNvPr>
          <p:cNvSpPr>
            <a:spLocks noGrp="1"/>
          </p:cNvSpPr>
          <p:nvPr>
            <p:ph type="body" sz="quarter" idx="26"/>
          </p:nvPr>
        </p:nvSpPr>
        <p:spPr>
          <a:xfrm>
            <a:off x="3712761" y="4784800"/>
            <a:ext cx="2492250"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5" name="Text Placeholder 35">
            <a:extLst>
              <a:ext uri="{FF2B5EF4-FFF2-40B4-BE49-F238E27FC236}">
                <a16:creationId xmlns:a16="http://schemas.microsoft.com/office/drawing/2014/main" id="{081E30F2-E436-4036-9877-0E2806E1C7A3}"/>
              </a:ext>
            </a:extLst>
          </p:cNvPr>
          <p:cNvSpPr>
            <a:spLocks noGrp="1"/>
          </p:cNvSpPr>
          <p:nvPr>
            <p:ph type="body" sz="quarter" idx="27"/>
          </p:nvPr>
        </p:nvSpPr>
        <p:spPr>
          <a:xfrm>
            <a:off x="3723832" y="5106362"/>
            <a:ext cx="2482751"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7" name="Text Placeholder 28">
            <a:extLst>
              <a:ext uri="{FF2B5EF4-FFF2-40B4-BE49-F238E27FC236}">
                <a16:creationId xmlns:a16="http://schemas.microsoft.com/office/drawing/2014/main" id="{6D89C44F-C91B-4E60-81CF-ED96E4DAEB96}"/>
              </a:ext>
            </a:extLst>
          </p:cNvPr>
          <p:cNvSpPr>
            <a:spLocks noGrp="1"/>
          </p:cNvSpPr>
          <p:nvPr>
            <p:ph type="body" sz="quarter" idx="29"/>
          </p:nvPr>
        </p:nvSpPr>
        <p:spPr>
          <a:xfrm>
            <a:off x="6371632" y="4784800"/>
            <a:ext cx="2492250"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07158F33-A9B3-4DA2-8788-A0785D35580D}"/>
              </a:ext>
            </a:extLst>
          </p:cNvPr>
          <p:cNvSpPr>
            <a:spLocks noGrp="1"/>
          </p:cNvSpPr>
          <p:nvPr>
            <p:ph type="body" sz="quarter" idx="30"/>
          </p:nvPr>
        </p:nvSpPr>
        <p:spPr>
          <a:xfrm>
            <a:off x="6382703" y="5106362"/>
            <a:ext cx="2482751"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7" name="Title 6">
            <a:extLst>
              <a:ext uri="{FF2B5EF4-FFF2-40B4-BE49-F238E27FC236}">
                <a16:creationId xmlns:a16="http://schemas.microsoft.com/office/drawing/2014/main" id="{1C496525-E05B-4494-8E38-571784A56601}"/>
              </a:ext>
            </a:extLst>
          </p:cNvPr>
          <p:cNvSpPr>
            <a:spLocks noGrp="1"/>
          </p:cNvSpPr>
          <p:nvPr>
            <p:ph type="title"/>
          </p:nvPr>
        </p:nvSpPr>
        <p:spPr>
          <a:xfrm>
            <a:off x="210585" y="650343"/>
            <a:ext cx="2599510" cy="820738"/>
          </a:xfrm>
        </p:spPr>
        <p:txBody>
          <a:bodyPr>
            <a:noAutofit/>
          </a:bodyPr>
          <a:lstStyle/>
          <a:p>
            <a:r>
              <a:rPr lang="en-US" dirty="0"/>
              <a:t>Click to edit Master title style</a:t>
            </a:r>
          </a:p>
        </p:txBody>
      </p:sp>
      <p:sp>
        <p:nvSpPr>
          <p:cNvPr id="21" name="Content Placeholder 6">
            <a:extLst>
              <a:ext uri="{FF2B5EF4-FFF2-40B4-BE49-F238E27FC236}">
                <a16:creationId xmlns:a16="http://schemas.microsoft.com/office/drawing/2014/main" id="{F2C790AB-4F12-49CF-9A89-EFB2DA2861F2}"/>
              </a:ext>
            </a:extLst>
          </p:cNvPr>
          <p:cNvSpPr>
            <a:spLocks noGrp="1"/>
          </p:cNvSpPr>
          <p:nvPr>
            <p:ph sz="quarter" idx="32"/>
          </p:nvPr>
        </p:nvSpPr>
        <p:spPr>
          <a:xfrm>
            <a:off x="3723832" y="1090777"/>
            <a:ext cx="2492251"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6">
            <a:extLst>
              <a:ext uri="{FF2B5EF4-FFF2-40B4-BE49-F238E27FC236}">
                <a16:creationId xmlns:a16="http://schemas.microsoft.com/office/drawing/2014/main" id="{243CA2CE-AB64-4F02-84B5-205429A0974A}"/>
              </a:ext>
            </a:extLst>
          </p:cNvPr>
          <p:cNvSpPr>
            <a:spLocks noGrp="1"/>
          </p:cNvSpPr>
          <p:nvPr>
            <p:ph sz="quarter" idx="33"/>
          </p:nvPr>
        </p:nvSpPr>
        <p:spPr>
          <a:xfrm>
            <a:off x="6371631" y="1090777"/>
            <a:ext cx="2492251"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0105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nd Content Lef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A13A7F3-9FD5-4D15-B4A3-55B0E0424234}"/>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31BB502F-D545-48A4-92E5-1A0FF1880C80}"/>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76F8331-8E84-DE4E-A7CE-DF56F826F590}"/>
              </a:ext>
            </a:extLst>
          </p:cNvPr>
          <p:cNvSpPr/>
          <p:nvPr userDrawn="1"/>
        </p:nvSpPr>
        <p:spPr>
          <a:xfrm>
            <a:off x="0" y="-6524"/>
            <a:ext cx="3448050" cy="6864524"/>
          </a:xfrm>
          <a:prstGeom prst="rect">
            <a:avLst/>
          </a:prstGeom>
          <a:gradFill>
            <a:gsLst>
              <a:gs pos="0">
                <a:schemeClr val="bg1"/>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cxnSp>
        <p:nvCxnSpPr>
          <p:cNvPr id="11" name="Straight Connector 10">
            <a:extLst>
              <a:ext uri="{FF2B5EF4-FFF2-40B4-BE49-F238E27FC236}">
                <a16:creationId xmlns:a16="http://schemas.microsoft.com/office/drawing/2014/main" id="{60445DC7-8914-4AC4-87B2-203D1B0C6F72}"/>
              </a:ext>
            </a:extLst>
          </p:cNvPr>
          <p:cNvCxnSpPr/>
          <p:nvPr userDrawn="1"/>
        </p:nvCxnSpPr>
        <p:spPr>
          <a:xfrm>
            <a:off x="359438" y="2050208"/>
            <a:ext cx="1661868" cy="0"/>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3" name="Text Placeholder 35">
            <a:extLst>
              <a:ext uri="{FF2B5EF4-FFF2-40B4-BE49-F238E27FC236}">
                <a16:creationId xmlns:a16="http://schemas.microsoft.com/office/drawing/2014/main" id="{333203A5-5CA2-4CB7-A2FD-9714EEA87097}"/>
              </a:ext>
            </a:extLst>
          </p:cNvPr>
          <p:cNvSpPr>
            <a:spLocks noGrp="1"/>
          </p:cNvSpPr>
          <p:nvPr>
            <p:ph type="body" sz="quarter" idx="32"/>
          </p:nvPr>
        </p:nvSpPr>
        <p:spPr>
          <a:xfrm>
            <a:off x="3705728" y="5923938"/>
            <a:ext cx="2522166"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35">
            <a:extLst>
              <a:ext uri="{FF2B5EF4-FFF2-40B4-BE49-F238E27FC236}">
                <a16:creationId xmlns:a16="http://schemas.microsoft.com/office/drawing/2014/main" id="{ACFE8B4D-3C5E-4FF3-82AB-8B2769E92C17}"/>
              </a:ext>
            </a:extLst>
          </p:cNvPr>
          <p:cNvSpPr>
            <a:spLocks noGrp="1"/>
          </p:cNvSpPr>
          <p:nvPr>
            <p:ph type="body" sz="quarter" idx="34"/>
          </p:nvPr>
        </p:nvSpPr>
        <p:spPr>
          <a:xfrm>
            <a:off x="3702452" y="2977462"/>
            <a:ext cx="2522166"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9C7EB845-BF82-49EC-8FDB-4BCBAFF46842}"/>
              </a:ext>
            </a:extLst>
          </p:cNvPr>
          <p:cNvSpPr>
            <a:spLocks noGrp="1"/>
          </p:cNvSpPr>
          <p:nvPr>
            <p:ph type="body" sz="quarter" idx="36"/>
          </p:nvPr>
        </p:nvSpPr>
        <p:spPr>
          <a:xfrm>
            <a:off x="6367777" y="5923938"/>
            <a:ext cx="252095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0" name="Text Placeholder 35">
            <a:extLst>
              <a:ext uri="{FF2B5EF4-FFF2-40B4-BE49-F238E27FC236}">
                <a16:creationId xmlns:a16="http://schemas.microsoft.com/office/drawing/2014/main" id="{263349DB-46E4-4A99-A0A8-C1FCFA5A1BE8}"/>
              </a:ext>
            </a:extLst>
          </p:cNvPr>
          <p:cNvSpPr>
            <a:spLocks noGrp="1"/>
          </p:cNvSpPr>
          <p:nvPr>
            <p:ph type="body" sz="quarter" idx="38"/>
          </p:nvPr>
        </p:nvSpPr>
        <p:spPr>
          <a:xfrm>
            <a:off x="6364501" y="2977462"/>
            <a:ext cx="2520951"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7" name="Title 6">
            <a:extLst>
              <a:ext uri="{FF2B5EF4-FFF2-40B4-BE49-F238E27FC236}">
                <a16:creationId xmlns:a16="http://schemas.microsoft.com/office/drawing/2014/main" id="{FC99B605-4257-4FEA-AD8F-BCBC65A06282}"/>
              </a:ext>
            </a:extLst>
          </p:cNvPr>
          <p:cNvSpPr>
            <a:spLocks noGrp="1"/>
          </p:cNvSpPr>
          <p:nvPr>
            <p:ph type="title"/>
          </p:nvPr>
        </p:nvSpPr>
        <p:spPr>
          <a:xfrm>
            <a:off x="210585" y="650343"/>
            <a:ext cx="2599510" cy="820738"/>
          </a:xfrm>
        </p:spPr>
        <p:txBody>
          <a:bodyPr>
            <a:noAutofit/>
          </a:bodyPr>
          <a:lstStyle/>
          <a:p>
            <a:r>
              <a:rPr lang="en-US"/>
              <a:t>Click to edit Master title style</a:t>
            </a:r>
          </a:p>
        </p:txBody>
      </p:sp>
      <p:sp>
        <p:nvSpPr>
          <p:cNvPr id="23" name="Text Placeholder 13">
            <a:extLst>
              <a:ext uri="{FF2B5EF4-FFF2-40B4-BE49-F238E27FC236}">
                <a16:creationId xmlns:a16="http://schemas.microsoft.com/office/drawing/2014/main" id="{6F3E0AB9-D9E7-490F-BEBB-D36E6EF66688}"/>
              </a:ext>
            </a:extLst>
          </p:cNvPr>
          <p:cNvSpPr>
            <a:spLocks noGrp="1"/>
          </p:cNvSpPr>
          <p:nvPr>
            <p:ph type="body" sz="quarter" idx="14"/>
          </p:nvPr>
        </p:nvSpPr>
        <p:spPr>
          <a:xfrm>
            <a:off x="245086" y="2438401"/>
            <a:ext cx="2917214" cy="3936997"/>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6">
            <a:extLst>
              <a:ext uri="{FF2B5EF4-FFF2-40B4-BE49-F238E27FC236}">
                <a16:creationId xmlns:a16="http://schemas.microsoft.com/office/drawing/2014/main" id="{9F232C31-A1AC-40C8-8536-E4904D130713}"/>
              </a:ext>
            </a:extLst>
          </p:cNvPr>
          <p:cNvSpPr>
            <a:spLocks noGrp="1"/>
          </p:cNvSpPr>
          <p:nvPr>
            <p:ph sz="quarter" idx="31"/>
          </p:nvPr>
        </p:nvSpPr>
        <p:spPr>
          <a:xfrm>
            <a:off x="3728392" y="637772"/>
            <a:ext cx="2476619"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6">
            <a:extLst>
              <a:ext uri="{FF2B5EF4-FFF2-40B4-BE49-F238E27FC236}">
                <a16:creationId xmlns:a16="http://schemas.microsoft.com/office/drawing/2014/main" id="{AAFC17CE-5E8A-46C3-8E0C-AD5D5B3CC04E}"/>
              </a:ext>
            </a:extLst>
          </p:cNvPr>
          <p:cNvSpPr>
            <a:spLocks noGrp="1"/>
          </p:cNvSpPr>
          <p:nvPr>
            <p:ph sz="quarter" idx="39"/>
          </p:nvPr>
        </p:nvSpPr>
        <p:spPr>
          <a:xfrm>
            <a:off x="6386070" y="637772"/>
            <a:ext cx="2476619"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6">
            <a:extLst>
              <a:ext uri="{FF2B5EF4-FFF2-40B4-BE49-F238E27FC236}">
                <a16:creationId xmlns:a16="http://schemas.microsoft.com/office/drawing/2014/main" id="{F573BAA3-0B9A-4962-8D2E-132ABCBB551B}"/>
              </a:ext>
            </a:extLst>
          </p:cNvPr>
          <p:cNvSpPr>
            <a:spLocks noGrp="1"/>
          </p:cNvSpPr>
          <p:nvPr>
            <p:ph sz="quarter" idx="40"/>
          </p:nvPr>
        </p:nvSpPr>
        <p:spPr>
          <a:xfrm>
            <a:off x="3728392" y="3584247"/>
            <a:ext cx="2476619"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6">
            <a:extLst>
              <a:ext uri="{FF2B5EF4-FFF2-40B4-BE49-F238E27FC236}">
                <a16:creationId xmlns:a16="http://schemas.microsoft.com/office/drawing/2014/main" id="{CC651B05-3F31-4885-8D3D-880F206F286A}"/>
              </a:ext>
            </a:extLst>
          </p:cNvPr>
          <p:cNvSpPr>
            <a:spLocks noGrp="1"/>
          </p:cNvSpPr>
          <p:nvPr>
            <p:ph sz="quarter" idx="41"/>
          </p:nvPr>
        </p:nvSpPr>
        <p:spPr>
          <a:xfrm>
            <a:off x="6386070" y="3584247"/>
            <a:ext cx="2476619"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010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nd Content Lef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192AE57-F94B-445F-9891-A2DF867F3767}"/>
              </a:ext>
            </a:extLst>
          </p:cNvPr>
          <p:cNvSpPr/>
          <p:nvPr userDrawn="1"/>
        </p:nvSpPr>
        <p:spPr>
          <a:xfrm>
            <a:off x="8986838"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EDBBCDC5-2F92-4232-B69E-FAF3294A007F}"/>
              </a:ext>
            </a:extLst>
          </p:cNvPr>
          <p:cNvSpPr/>
          <p:nvPr userDrawn="1"/>
        </p:nvSpPr>
        <p:spPr>
          <a:xfrm>
            <a:off x="0" y="6256422"/>
            <a:ext cx="157162"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76F8331-8E84-DE4E-A7CE-DF56F826F590}"/>
              </a:ext>
            </a:extLst>
          </p:cNvPr>
          <p:cNvSpPr/>
          <p:nvPr userDrawn="1"/>
        </p:nvSpPr>
        <p:spPr>
          <a:xfrm>
            <a:off x="0" y="-6524"/>
            <a:ext cx="3448050" cy="6864524"/>
          </a:xfrm>
          <a:prstGeom prst="rect">
            <a:avLst/>
          </a:prstGeom>
          <a:gradFill>
            <a:gsLst>
              <a:gs pos="0">
                <a:schemeClr val="bg1"/>
              </a:gs>
              <a:gs pos="100000">
                <a:srgbClr val="EEEEEE"/>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800"/>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cxnSp>
        <p:nvCxnSpPr>
          <p:cNvPr id="11" name="Straight Connector 10">
            <a:extLst>
              <a:ext uri="{FF2B5EF4-FFF2-40B4-BE49-F238E27FC236}">
                <a16:creationId xmlns:a16="http://schemas.microsoft.com/office/drawing/2014/main" id="{60445DC7-8914-4AC4-87B2-203D1B0C6F72}"/>
              </a:ext>
            </a:extLst>
          </p:cNvPr>
          <p:cNvCxnSpPr/>
          <p:nvPr userDrawn="1"/>
        </p:nvCxnSpPr>
        <p:spPr>
          <a:xfrm>
            <a:off x="359438" y="2050208"/>
            <a:ext cx="1661868" cy="0"/>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3" name="Text Placeholder 35">
            <a:extLst>
              <a:ext uri="{FF2B5EF4-FFF2-40B4-BE49-F238E27FC236}">
                <a16:creationId xmlns:a16="http://schemas.microsoft.com/office/drawing/2014/main" id="{2CB97DB6-C2A8-44CE-8CA7-59782661BEEE}"/>
              </a:ext>
            </a:extLst>
          </p:cNvPr>
          <p:cNvSpPr>
            <a:spLocks noGrp="1"/>
          </p:cNvSpPr>
          <p:nvPr>
            <p:ph type="body" sz="quarter" idx="32"/>
          </p:nvPr>
        </p:nvSpPr>
        <p:spPr>
          <a:xfrm>
            <a:off x="3610175" y="5923938"/>
            <a:ext cx="172267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35">
            <a:extLst>
              <a:ext uri="{FF2B5EF4-FFF2-40B4-BE49-F238E27FC236}">
                <a16:creationId xmlns:a16="http://schemas.microsoft.com/office/drawing/2014/main" id="{52342AA4-E5E9-4E6E-9CB0-E291AE1A200A}"/>
              </a:ext>
            </a:extLst>
          </p:cNvPr>
          <p:cNvSpPr>
            <a:spLocks noGrp="1"/>
          </p:cNvSpPr>
          <p:nvPr>
            <p:ph type="body" sz="quarter" idx="34"/>
          </p:nvPr>
        </p:nvSpPr>
        <p:spPr>
          <a:xfrm>
            <a:off x="3606899" y="2977462"/>
            <a:ext cx="172267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B6E72C7C-28F0-43A2-8385-B48DA46FC798}"/>
              </a:ext>
            </a:extLst>
          </p:cNvPr>
          <p:cNvSpPr>
            <a:spLocks noGrp="1"/>
          </p:cNvSpPr>
          <p:nvPr>
            <p:ph type="body" sz="quarter" idx="36"/>
          </p:nvPr>
        </p:nvSpPr>
        <p:spPr>
          <a:xfrm>
            <a:off x="5396182" y="5923938"/>
            <a:ext cx="172184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0" name="Text Placeholder 35">
            <a:extLst>
              <a:ext uri="{FF2B5EF4-FFF2-40B4-BE49-F238E27FC236}">
                <a16:creationId xmlns:a16="http://schemas.microsoft.com/office/drawing/2014/main" id="{2BE8A321-6148-42EE-B9F2-33DCB6CA7A2B}"/>
              </a:ext>
            </a:extLst>
          </p:cNvPr>
          <p:cNvSpPr>
            <a:spLocks noGrp="1"/>
          </p:cNvSpPr>
          <p:nvPr>
            <p:ph type="body" sz="quarter" idx="38"/>
          </p:nvPr>
        </p:nvSpPr>
        <p:spPr>
          <a:xfrm>
            <a:off x="5392906" y="2977462"/>
            <a:ext cx="172184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2" name="Text Placeholder 35">
            <a:extLst>
              <a:ext uri="{FF2B5EF4-FFF2-40B4-BE49-F238E27FC236}">
                <a16:creationId xmlns:a16="http://schemas.microsoft.com/office/drawing/2014/main" id="{C5AAD492-C04F-4AEF-A7F5-071DB0DC08A4}"/>
              </a:ext>
            </a:extLst>
          </p:cNvPr>
          <p:cNvSpPr>
            <a:spLocks noGrp="1"/>
          </p:cNvSpPr>
          <p:nvPr>
            <p:ph type="body" sz="quarter" idx="40"/>
          </p:nvPr>
        </p:nvSpPr>
        <p:spPr>
          <a:xfrm>
            <a:off x="7181317" y="5923938"/>
            <a:ext cx="172184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4" name="Text Placeholder 35">
            <a:extLst>
              <a:ext uri="{FF2B5EF4-FFF2-40B4-BE49-F238E27FC236}">
                <a16:creationId xmlns:a16="http://schemas.microsoft.com/office/drawing/2014/main" id="{22393355-D712-4395-BC03-E9EABC6A6852}"/>
              </a:ext>
            </a:extLst>
          </p:cNvPr>
          <p:cNvSpPr>
            <a:spLocks noGrp="1"/>
          </p:cNvSpPr>
          <p:nvPr>
            <p:ph type="body" sz="quarter" idx="42"/>
          </p:nvPr>
        </p:nvSpPr>
        <p:spPr>
          <a:xfrm>
            <a:off x="7178041" y="2977462"/>
            <a:ext cx="1721843"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8" name="Title 6">
            <a:extLst>
              <a:ext uri="{FF2B5EF4-FFF2-40B4-BE49-F238E27FC236}">
                <a16:creationId xmlns:a16="http://schemas.microsoft.com/office/drawing/2014/main" id="{751B753C-24C3-40F1-8B2C-B85A32CB387D}"/>
              </a:ext>
            </a:extLst>
          </p:cNvPr>
          <p:cNvSpPr>
            <a:spLocks noGrp="1"/>
          </p:cNvSpPr>
          <p:nvPr>
            <p:ph type="title"/>
          </p:nvPr>
        </p:nvSpPr>
        <p:spPr>
          <a:xfrm>
            <a:off x="210585" y="650343"/>
            <a:ext cx="2599510" cy="820738"/>
          </a:xfrm>
        </p:spPr>
        <p:txBody>
          <a:bodyPr>
            <a:noAutofit/>
          </a:bodyPr>
          <a:lstStyle/>
          <a:p>
            <a:r>
              <a:rPr lang="en-US" dirty="0"/>
              <a:t>Click to edit Master title style</a:t>
            </a:r>
          </a:p>
        </p:txBody>
      </p:sp>
      <p:sp>
        <p:nvSpPr>
          <p:cNvPr id="27" name="Text Placeholder 13">
            <a:extLst>
              <a:ext uri="{FF2B5EF4-FFF2-40B4-BE49-F238E27FC236}">
                <a16:creationId xmlns:a16="http://schemas.microsoft.com/office/drawing/2014/main" id="{6C03BEDE-7077-4C7F-B642-2A41489757B5}"/>
              </a:ext>
            </a:extLst>
          </p:cNvPr>
          <p:cNvSpPr>
            <a:spLocks noGrp="1"/>
          </p:cNvSpPr>
          <p:nvPr>
            <p:ph type="body" sz="quarter" idx="14"/>
          </p:nvPr>
        </p:nvSpPr>
        <p:spPr>
          <a:xfrm>
            <a:off x="245086" y="2438401"/>
            <a:ext cx="2917214" cy="3936997"/>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6">
            <a:extLst>
              <a:ext uri="{FF2B5EF4-FFF2-40B4-BE49-F238E27FC236}">
                <a16:creationId xmlns:a16="http://schemas.microsoft.com/office/drawing/2014/main" id="{0619FCCF-149F-4053-8D2D-90AC8439F388}"/>
              </a:ext>
            </a:extLst>
          </p:cNvPr>
          <p:cNvSpPr>
            <a:spLocks noGrp="1"/>
          </p:cNvSpPr>
          <p:nvPr>
            <p:ph sz="quarter" idx="31"/>
          </p:nvPr>
        </p:nvSpPr>
        <p:spPr>
          <a:xfrm>
            <a:off x="3625620" y="637772"/>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6">
            <a:extLst>
              <a:ext uri="{FF2B5EF4-FFF2-40B4-BE49-F238E27FC236}">
                <a16:creationId xmlns:a16="http://schemas.microsoft.com/office/drawing/2014/main" id="{D0D846E2-7692-4AA0-AA68-1FBDEEB5979F}"/>
              </a:ext>
            </a:extLst>
          </p:cNvPr>
          <p:cNvSpPr>
            <a:spLocks noGrp="1"/>
          </p:cNvSpPr>
          <p:nvPr>
            <p:ph sz="quarter" idx="44"/>
          </p:nvPr>
        </p:nvSpPr>
        <p:spPr>
          <a:xfrm>
            <a:off x="5409216" y="637772"/>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6">
            <a:extLst>
              <a:ext uri="{FF2B5EF4-FFF2-40B4-BE49-F238E27FC236}">
                <a16:creationId xmlns:a16="http://schemas.microsoft.com/office/drawing/2014/main" id="{94A9486B-DE4D-4F61-A9FD-FC66C18F5798}"/>
              </a:ext>
            </a:extLst>
          </p:cNvPr>
          <p:cNvSpPr>
            <a:spLocks noGrp="1"/>
          </p:cNvSpPr>
          <p:nvPr>
            <p:ph sz="quarter" idx="45"/>
          </p:nvPr>
        </p:nvSpPr>
        <p:spPr>
          <a:xfrm>
            <a:off x="7193179" y="637772"/>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6">
            <a:extLst>
              <a:ext uri="{FF2B5EF4-FFF2-40B4-BE49-F238E27FC236}">
                <a16:creationId xmlns:a16="http://schemas.microsoft.com/office/drawing/2014/main" id="{76B69EC2-895C-419C-B1E4-B86D2122EA71}"/>
              </a:ext>
            </a:extLst>
          </p:cNvPr>
          <p:cNvSpPr>
            <a:spLocks noGrp="1"/>
          </p:cNvSpPr>
          <p:nvPr>
            <p:ph sz="quarter" idx="46"/>
          </p:nvPr>
        </p:nvSpPr>
        <p:spPr>
          <a:xfrm>
            <a:off x="3625620" y="3584247"/>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6">
            <a:extLst>
              <a:ext uri="{FF2B5EF4-FFF2-40B4-BE49-F238E27FC236}">
                <a16:creationId xmlns:a16="http://schemas.microsoft.com/office/drawing/2014/main" id="{F1DD6AD6-4E12-4987-A7F4-42EE9C7BB9ED}"/>
              </a:ext>
            </a:extLst>
          </p:cNvPr>
          <p:cNvSpPr>
            <a:spLocks noGrp="1"/>
          </p:cNvSpPr>
          <p:nvPr>
            <p:ph sz="quarter" idx="47"/>
          </p:nvPr>
        </p:nvSpPr>
        <p:spPr>
          <a:xfrm>
            <a:off x="5409216" y="3584247"/>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6">
            <a:extLst>
              <a:ext uri="{FF2B5EF4-FFF2-40B4-BE49-F238E27FC236}">
                <a16:creationId xmlns:a16="http://schemas.microsoft.com/office/drawing/2014/main" id="{8B9B31A0-F5D8-4931-930B-74F21C08C0D5}"/>
              </a:ext>
            </a:extLst>
          </p:cNvPr>
          <p:cNvSpPr>
            <a:spLocks noGrp="1"/>
          </p:cNvSpPr>
          <p:nvPr>
            <p:ph sz="quarter" idx="48"/>
          </p:nvPr>
        </p:nvSpPr>
        <p:spPr>
          <a:xfrm>
            <a:off x="7193179" y="3584247"/>
            <a:ext cx="1691564" cy="224237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4771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Focuse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12" name="Text Placeholder 28">
            <a:extLst>
              <a:ext uri="{FF2B5EF4-FFF2-40B4-BE49-F238E27FC236}">
                <a16:creationId xmlns:a16="http://schemas.microsoft.com/office/drawing/2014/main" id="{81D6D8AD-C6EA-44A1-A22A-65E7CF70763C}"/>
              </a:ext>
            </a:extLst>
          </p:cNvPr>
          <p:cNvSpPr>
            <a:spLocks noGrp="1"/>
          </p:cNvSpPr>
          <p:nvPr>
            <p:ph type="body" sz="quarter" idx="26"/>
          </p:nvPr>
        </p:nvSpPr>
        <p:spPr>
          <a:xfrm>
            <a:off x="4802522" y="5046058"/>
            <a:ext cx="3317185"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3" name="Text Placeholder 35">
            <a:extLst>
              <a:ext uri="{FF2B5EF4-FFF2-40B4-BE49-F238E27FC236}">
                <a16:creationId xmlns:a16="http://schemas.microsoft.com/office/drawing/2014/main" id="{05502681-0C0B-40D9-A2F4-27507C8BEAF5}"/>
              </a:ext>
            </a:extLst>
          </p:cNvPr>
          <p:cNvSpPr>
            <a:spLocks noGrp="1"/>
          </p:cNvSpPr>
          <p:nvPr>
            <p:ph type="body" sz="quarter" idx="27"/>
          </p:nvPr>
        </p:nvSpPr>
        <p:spPr>
          <a:xfrm>
            <a:off x="4815164" y="5367620"/>
            <a:ext cx="3304543"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5" name="Text Placeholder 28">
            <a:extLst>
              <a:ext uri="{FF2B5EF4-FFF2-40B4-BE49-F238E27FC236}">
                <a16:creationId xmlns:a16="http://schemas.microsoft.com/office/drawing/2014/main" id="{5F79156E-239F-47D4-AF13-1E48338AA916}"/>
              </a:ext>
            </a:extLst>
          </p:cNvPr>
          <p:cNvSpPr>
            <a:spLocks noGrp="1"/>
          </p:cNvSpPr>
          <p:nvPr>
            <p:ph type="body" sz="quarter" idx="29"/>
          </p:nvPr>
        </p:nvSpPr>
        <p:spPr>
          <a:xfrm>
            <a:off x="1024294" y="5046058"/>
            <a:ext cx="3317185"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35">
            <a:extLst>
              <a:ext uri="{FF2B5EF4-FFF2-40B4-BE49-F238E27FC236}">
                <a16:creationId xmlns:a16="http://schemas.microsoft.com/office/drawing/2014/main" id="{973E7159-81E3-485F-87C3-E4BF9E022785}"/>
              </a:ext>
            </a:extLst>
          </p:cNvPr>
          <p:cNvSpPr>
            <a:spLocks noGrp="1"/>
          </p:cNvSpPr>
          <p:nvPr>
            <p:ph type="body" sz="quarter" idx="30"/>
          </p:nvPr>
        </p:nvSpPr>
        <p:spPr>
          <a:xfrm>
            <a:off x="1024294" y="5367620"/>
            <a:ext cx="3304543"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7" name="Title 6">
            <a:extLst>
              <a:ext uri="{FF2B5EF4-FFF2-40B4-BE49-F238E27FC236}">
                <a16:creationId xmlns:a16="http://schemas.microsoft.com/office/drawing/2014/main" id="{155DF433-E804-433A-96B3-6D88B72D386D}"/>
              </a:ext>
            </a:extLst>
          </p:cNvPr>
          <p:cNvSpPr>
            <a:spLocks noGrp="1"/>
          </p:cNvSpPr>
          <p:nvPr>
            <p:ph type="title"/>
          </p:nvPr>
        </p:nvSpPr>
        <p:spPr/>
        <p:txBody>
          <a:bodyPr/>
          <a:lstStyle/>
          <a:p>
            <a:r>
              <a:rPr lang="en-US"/>
              <a:t>Click to edit Master title style</a:t>
            </a:r>
          </a:p>
        </p:txBody>
      </p:sp>
      <p:sp>
        <p:nvSpPr>
          <p:cNvPr id="20" name="Rectangle 19">
            <a:extLst>
              <a:ext uri="{FF2B5EF4-FFF2-40B4-BE49-F238E27FC236}">
                <a16:creationId xmlns:a16="http://schemas.microsoft.com/office/drawing/2014/main" id="{6E3E8F0F-4051-4FC4-9163-40AC93E4B70F}"/>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B7DF90F2-C52E-4141-8D9E-948C5A40C5E5}"/>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Content Placeholder 11">
            <a:extLst>
              <a:ext uri="{FF2B5EF4-FFF2-40B4-BE49-F238E27FC236}">
                <a16:creationId xmlns:a16="http://schemas.microsoft.com/office/drawing/2014/main" id="{EA3C87FE-F447-4042-A7DC-31719E22261E}"/>
              </a:ext>
            </a:extLst>
          </p:cNvPr>
          <p:cNvSpPr>
            <a:spLocks noGrp="1"/>
          </p:cNvSpPr>
          <p:nvPr>
            <p:ph sz="quarter" idx="31"/>
          </p:nvPr>
        </p:nvSpPr>
        <p:spPr>
          <a:xfrm>
            <a:off x="1024294" y="1352034"/>
            <a:ext cx="3299334"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a:extLst>
              <a:ext uri="{FF2B5EF4-FFF2-40B4-BE49-F238E27FC236}">
                <a16:creationId xmlns:a16="http://schemas.microsoft.com/office/drawing/2014/main" id="{19AE10CE-2768-43DB-9FCF-8F3D5DF5BAF2}"/>
              </a:ext>
            </a:extLst>
          </p:cNvPr>
          <p:cNvSpPr>
            <a:spLocks noGrp="1"/>
          </p:cNvSpPr>
          <p:nvPr>
            <p:ph sz="quarter" idx="32"/>
          </p:nvPr>
        </p:nvSpPr>
        <p:spPr>
          <a:xfrm>
            <a:off x="4820372" y="1352034"/>
            <a:ext cx="3299334" cy="352870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049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Big 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437047-3EA2-4486-B1F8-88AE57779668}"/>
              </a:ext>
            </a:extLst>
          </p:cNvPr>
          <p:cNvSpPr>
            <a:spLocks noGrp="1"/>
          </p:cNvSpPr>
          <p:nvPr>
            <p:ph type="pic" sz="quarter" idx="15"/>
          </p:nvPr>
        </p:nvSpPr>
        <p:spPr>
          <a:xfrm>
            <a:off x="3448050" y="-6524"/>
            <a:ext cx="5695950" cy="6864524"/>
          </a:xfrm>
          <a:gradFill>
            <a:gsLst>
              <a:gs pos="0">
                <a:schemeClr val="bg1"/>
              </a:gs>
              <a:gs pos="100000">
                <a:schemeClr val="bg1">
                  <a:lumMod val="9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1800">
                <a:solidFill>
                  <a:srgbClr val="000000"/>
                </a:solidFill>
                <a:ea typeface="+mn-ea"/>
                <a:cs typeface="+mn-cs"/>
              </a:defRPr>
            </a:lvl1pPr>
          </a:lstStyle>
          <a:p>
            <a:pPr lvl="0" algn="ctr" defTabSz="342900" fontAlgn="base">
              <a:spcBef>
                <a:spcPct val="0"/>
              </a:spcBef>
              <a:spcAft>
                <a:spcPct val="0"/>
              </a:spcAft>
            </a:pPr>
            <a:endParaRPr lang="en-US"/>
          </a:p>
        </p:txBody>
      </p:sp>
      <p:sp>
        <p:nvSpPr>
          <p:cNvPr id="2" name="Title 1"/>
          <p:cNvSpPr>
            <a:spLocks noGrp="1"/>
          </p:cNvSpPr>
          <p:nvPr>
            <p:ph type="title"/>
          </p:nvPr>
        </p:nvSpPr>
        <p:spPr>
          <a:xfrm>
            <a:off x="210585" y="650343"/>
            <a:ext cx="2599510" cy="820738"/>
          </a:xfrm>
        </p:spPr>
        <p:txBody>
          <a:bodyPr>
            <a:normAutofit/>
          </a:bodyPr>
          <a:lstStyle>
            <a:lvl1pPr marL="0" marR="0" indent="0" algn="l" defTabSz="685800" rtl="0" eaLnBrk="1" fontAlgn="auto" latinLnBrk="0" hangingPunct="1">
              <a:lnSpc>
                <a:spcPct val="90000"/>
              </a:lnSpc>
              <a:spcBef>
                <a:spcPct val="0"/>
              </a:spcBef>
              <a:spcAft>
                <a:spcPts val="0"/>
              </a:spcAft>
              <a:buClrTx/>
              <a:buSzTx/>
              <a:buFontTx/>
              <a:buNone/>
              <a:tabLst/>
              <a:defRPr sz="2400" b="0" i="0" baseline="0">
                <a:solidFill>
                  <a:schemeClr val="tx2"/>
                </a:solidFill>
                <a:latin typeface="+mn-lt"/>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cxnSp>
        <p:nvCxnSpPr>
          <p:cNvPr id="11" name="Straight Connector 10">
            <a:extLst>
              <a:ext uri="{FF2B5EF4-FFF2-40B4-BE49-F238E27FC236}">
                <a16:creationId xmlns:a16="http://schemas.microsoft.com/office/drawing/2014/main" id="{60445DC7-8914-4AC4-87B2-203D1B0C6F72}"/>
              </a:ext>
            </a:extLst>
          </p:cNvPr>
          <p:cNvCxnSpPr/>
          <p:nvPr userDrawn="1"/>
        </p:nvCxnSpPr>
        <p:spPr>
          <a:xfrm>
            <a:off x="359438" y="2050208"/>
            <a:ext cx="1661868" cy="0"/>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E06BEC-8392-4E89-8EB7-F1B5FB90D313}"/>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6">
            <a:extLst>
              <a:ext uri="{FF2B5EF4-FFF2-40B4-BE49-F238E27FC236}">
                <a16:creationId xmlns:a16="http://schemas.microsoft.com/office/drawing/2014/main" id="{17F68DD6-E92C-40D1-9362-DE69CD11BB45}"/>
              </a:ext>
            </a:extLst>
          </p:cNvPr>
          <p:cNvSpPr>
            <a:spLocks noGrp="1"/>
          </p:cNvSpPr>
          <p:nvPr>
            <p:ph type="body" sz="quarter" idx="16"/>
          </p:nvPr>
        </p:nvSpPr>
        <p:spPr>
          <a:xfrm>
            <a:off x="245086" y="2438401"/>
            <a:ext cx="2917214" cy="3936997"/>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a:extLst>
              <a:ext uri="{FF2B5EF4-FFF2-40B4-BE49-F238E27FC236}">
                <a16:creationId xmlns:a16="http://schemas.microsoft.com/office/drawing/2014/main" id="{DB628D0B-4748-C041-A5D0-79F4FD5A2B52}"/>
              </a:ext>
            </a:extLst>
          </p:cNvPr>
          <p:cNvPicPr>
            <a:picLocks noChangeAspect="1"/>
          </p:cNvPicPr>
          <p:nvPr userDrawn="1"/>
        </p:nvPicPr>
        <p:blipFill>
          <a:blip r:embed="rId2" cstate="print">
            <a:duotone>
              <a:prstClr val="black"/>
              <a:schemeClr val="bg2">
                <a:tint val="45000"/>
                <a:satMod val="400000"/>
              </a:schemeClr>
            </a:duotone>
            <a:extLst>
              <a:ext uri="{BEBA8EAE-BF5A-486C-A8C5-ECC9F3942E4B}">
                <a14:imgProps xmlns:a14="http://schemas.microsoft.com/office/drawing/2010/main">
                  <a14:imgLayer r:embed="rId3">
                    <a14:imgEffect>
                      <a14:colorTemperature colorTemp="9914"/>
                    </a14:imgEffect>
                    <a14:imgEffect>
                      <a14:saturation sat="87000"/>
                    </a14:imgEffect>
                  </a14:imgLayer>
                </a14:imgProps>
              </a:ext>
              <a:ext uri="{28A0092B-C50C-407E-A947-70E740481C1C}">
                <a14:useLocalDpi xmlns:a14="http://schemas.microsoft.com/office/drawing/2010/main"/>
              </a:ext>
            </a:extLst>
          </a:blip>
          <a:stretch>
            <a:fillRect/>
          </a:stretch>
        </p:blipFill>
        <p:spPr>
          <a:xfrm>
            <a:off x="7361697" y="6484245"/>
            <a:ext cx="1500992" cy="164592"/>
          </a:xfrm>
          <a:prstGeom prst="rect">
            <a:avLst/>
          </a:prstGeom>
        </p:spPr>
      </p:pic>
    </p:spTree>
    <p:extLst>
      <p:ext uri="{BB962C8B-B14F-4D97-AF65-F5344CB8AC3E}">
        <p14:creationId xmlns:p14="http://schemas.microsoft.com/office/powerpoint/2010/main" val="29030460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SRI Closing">
    <p:spTree>
      <p:nvGrpSpPr>
        <p:cNvPr id="1" name=""/>
        <p:cNvGrpSpPr/>
        <p:nvPr/>
      </p:nvGrpSpPr>
      <p:grpSpPr>
        <a:xfrm>
          <a:off x="0" y="0"/>
          <a:ext cx="0" cy="0"/>
          <a:chOff x="0" y="0"/>
          <a:chExt cx="0" cy="0"/>
        </a:xfrm>
      </p:grpSpPr>
      <p:sp>
        <p:nvSpPr>
          <p:cNvPr id="7" name="Shape 5233"/>
          <p:cNvSpPr/>
          <p:nvPr/>
        </p:nvSpPr>
        <p:spPr>
          <a:xfrm>
            <a:off x="-1" y="0"/>
            <a:ext cx="9144001" cy="6858000"/>
          </a:xfrm>
          <a:prstGeom prst="rect">
            <a:avLst/>
          </a:prstGeom>
          <a:solidFill>
            <a:schemeClr val="tx2"/>
          </a:solidFill>
          <a:ln w="9525" algn="ctr">
            <a:noFill/>
            <a:miter lim="800000"/>
            <a:headEnd/>
            <a:tailEnd/>
          </a:ln>
        </p:spPr>
        <p:txBody>
          <a:bodyPr wrap="none" anchor="ctr"/>
          <a:lstStyle/>
          <a:p>
            <a:endParaRPr sz="1350">
              <a:solidFill>
                <a:srgbClr val="8786B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95743" y="3183141"/>
            <a:ext cx="4484205" cy="491718"/>
          </a:xfrm>
          <a:prstGeom prst="rect">
            <a:avLst/>
          </a:prstGeom>
        </p:spPr>
      </p:pic>
      <p:sp>
        <p:nvSpPr>
          <p:cNvPr id="5" name="Slide Number Placeholder 4"/>
          <p:cNvSpPr>
            <a:spLocks noGrp="1"/>
          </p:cNvSpPr>
          <p:nvPr>
            <p:ph type="sldNum" sz="quarter" idx="12"/>
          </p:nvPr>
        </p:nvSpPr>
        <p:spPr>
          <a:xfrm>
            <a:off x="4333875" y="6517787"/>
            <a:ext cx="476250" cy="302958"/>
          </a:xfrm>
        </p:spPr>
        <p:txBody>
          <a:bodyPr/>
          <a:lstStyle>
            <a:lvl1pPr>
              <a:defRPr>
                <a:solidFill>
                  <a:schemeClr val="bg1"/>
                </a:solidFill>
              </a:defRPr>
            </a:lvl1pPr>
          </a:lstStyle>
          <a:p>
            <a:fld id="{B6B458F9-9C5A-D94F-A853-7378C04DD7CC}" type="slidenum">
              <a:rPr lang="en-US" smtClean="0"/>
              <a:pPr/>
              <a:t>‹#›</a:t>
            </a:fld>
            <a:endParaRPr lang="en-US" dirty="0"/>
          </a:p>
        </p:txBody>
      </p:sp>
      <p:sp>
        <p:nvSpPr>
          <p:cNvPr id="8" name="Rectangle 7"/>
          <p:cNvSpPr/>
          <p:nvPr/>
        </p:nvSpPr>
        <p:spPr>
          <a:xfrm>
            <a:off x="210585" y="6484245"/>
            <a:ext cx="2073003" cy="184666"/>
          </a:xfrm>
          <a:prstGeom prst="rect">
            <a:avLst/>
          </a:prstGeom>
        </p:spPr>
        <p:txBody>
          <a:bodyPr wrap="none">
            <a:spAutoFit/>
          </a:bodyPr>
          <a:lstStyle/>
          <a:p>
            <a:r>
              <a:rPr lang="en-US" sz="600" baseline="0" dirty="0">
                <a:solidFill>
                  <a:schemeClr val="bg1"/>
                </a:solidFill>
                <a:latin typeface="Calibri" charset="0"/>
                <a:ea typeface="Helvetica Neue" charset="0"/>
                <a:cs typeface="Helvetica Neue" charset="0"/>
              </a:rPr>
              <a:t>© 2019 SRI International.  All Rights Reserved.  Proprietary   </a:t>
            </a:r>
          </a:p>
        </p:txBody>
      </p:sp>
    </p:spTree>
    <p:extLst>
      <p:ext uri="{BB962C8B-B14F-4D97-AF65-F5344CB8AC3E}">
        <p14:creationId xmlns:p14="http://schemas.microsoft.com/office/powerpoint/2010/main" val="311317552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657225" y="4329372"/>
            <a:ext cx="77724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a:t>CLICK TO EDIT MASTER TITLE STYLE</a:t>
            </a:r>
          </a:p>
        </p:txBody>
      </p:sp>
      <p:cxnSp>
        <p:nvCxnSpPr>
          <p:cNvPr id="6" name="Straight Connector 5"/>
          <p:cNvCxnSpPr>
            <a:cxnSpLocks noChangeShapeType="1"/>
          </p:cNvCxnSpPr>
          <p:nvPr userDrawn="1"/>
        </p:nvCxnSpPr>
        <p:spPr bwMode="auto">
          <a:xfrm>
            <a:off x="381000" y="4341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669472" y="2954111"/>
            <a:ext cx="7772400" cy="1379538"/>
          </a:xfr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27838302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7-C131-DA46-95F1-8C78E39EC710}"/>
              </a:ext>
            </a:extLst>
          </p:cNvPr>
          <p:cNvSpPr>
            <a:spLocks noGrp="1"/>
          </p:cNvSpPr>
          <p:nvPr>
            <p:ph type="title"/>
          </p:nvPr>
        </p:nvSpPr>
        <p:spPr>
          <a:xfrm>
            <a:off x="381000" y="140132"/>
            <a:ext cx="7140575" cy="609600"/>
          </a:xfrm>
        </p:spPr>
        <p:txBody>
          <a:bodyPr>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7190A16-AF23-D246-AA23-F2835DC8A9F1}"/>
              </a:ext>
            </a:extLst>
          </p:cNvPr>
          <p:cNvSpPr>
            <a:spLocks noGrp="1"/>
          </p:cNvSpPr>
          <p:nvPr>
            <p:ph idx="1"/>
          </p:nvPr>
        </p:nvSpPr>
        <p:spPr/>
        <p:txBody>
          <a:bodyPr>
            <a:normAutofit/>
          </a:bodyPr>
          <a:lstStyle>
            <a:lvl1pPr marL="385763" indent="-342900">
              <a:lnSpc>
                <a:spcPct val="100000"/>
              </a:lnSpc>
              <a:spcAft>
                <a:spcPts val="1200"/>
              </a:spcAft>
              <a:buFont typeface="Arial" panose="020B0604020202020204" pitchFamily="34" charset="0"/>
              <a:buChar char="•"/>
              <a:defRPr sz="2400">
                <a:solidFill>
                  <a:srgbClr val="000000"/>
                </a:solidFill>
              </a:defRPr>
            </a:lvl1pPr>
            <a:lvl2pPr>
              <a:defRPr sz="2400"/>
            </a:lvl2pPr>
            <a:lvl3pPr marL="600075" indent="-342900">
              <a:lnSpc>
                <a:spcPct val="100000"/>
              </a:lnSpc>
              <a:spcAft>
                <a:spcPts val="600"/>
              </a:spcAft>
              <a:buFont typeface="Arial" panose="020B0604020202020204" pitchFamily="34" charset="0"/>
              <a:buChar char="•"/>
              <a:defRPr sz="2000">
                <a:solidFill>
                  <a:srgbClr val="000000"/>
                </a:solidFill>
              </a:defRPr>
            </a:lvl3pPr>
            <a:lvl4pPr>
              <a:defRPr sz="2400"/>
            </a:lvl4pPr>
            <a:lvl5pPr>
              <a:defRPr sz="2400"/>
            </a:lvl5pPr>
          </a:lstStyle>
          <a:p>
            <a:pPr lvl="0"/>
            <a:r>
              <a:rPr lang="en-US" dirty="0"/>
              <a:t>Click to edit Master text styles</a:t>
            </a:r>
          </a:p>
          <a:p>
            <a:pPr lvl="2"/>
            <a:r>
              <a:rPr lang="en-US" dirty="0"/>
              <a:t>	Ds</a:t>
            </a:r>
          </a:p>
          <a:p>
            <a:pPr lvl="2"/>
            <a:r>
              <a:rPr lang="en-US" dirty="0"/>
              <a:t>D2</a:t>
            </a:r>
          </a:p>
          <a:p>
            <a:pPr lvl="0"/>
            <a:r>
              <a:rPr lang="en-US" dirty="0" err="1"/>
              <a:t>sds</a:t>
            </a:r>
            <a:endParaRPr lang="en-US" dirty="0"/>
          </a:p>
        </p:txBody>
      </p:sp>
      <p:sp>
        <p:nvSpPr>
          <p:cNvPr id="4" name="Date Placeholder 3">
            <a:extLst>
              <a:ext uri="{FF2B5EF4-FFF2-40B4-BE49-F238E27FC236}">
                <a16:creationId xmlns:a16="http://schemas.microsoft.com/office/drawing/2014/main" id="{21A6E194-3B9C-B341-B2C6-A0442B1B5A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790E82-450F-5248-BBBE-6C429D5EC144}"/>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6A893495-3C66-DC42-8CAC-30D2AD210BDE}"/>
              </a:ext>
            </a:extLst>
          </p:cNvPr>
          <p:cNvSpPr>
            <a:spLocks noGrp="1"/>
          </p:cNvSpPr>
          <p:nvPr>
            <p:ph type="sldNum" sz="quarter" idx="12"/>
          </p:nvPr>
        </p:nvSpPr>
        <p:spPr/>
        <p:txBody>
          <a:bodyPr/>
          <a:lstStyle/>
          <a:p>
            <a:fld id="{A5BC2A5F-903D-4A5C-AC3E-9031D13319FA}" type="slidenum">
              <a:rPr lang="en-US" smtClean="0"/>
              <a:t>‹#›</a:t>
            </a:fld>
            <a:endParaRPr lang="en-US"/>
          </a:p>
        </p:txBody>
      </p:sp>
      <p:cxnSp>
        <p:nvCxnSpPr>
          <p:cNvPr id="7" name="Straight Connector 6">
            <a:extLst>
              <a:ext uri="{FF2B5EF4-FFF2-40B4-BE49-F238E27FC236}">
                <a16:creationId xmlns:a16="http://schemas.microsoft.com/office/drawing/2014/main" id="{86B71420-98D0-694B-BF18-AA5160C5424F}"/>
              </a:ext>
            </a:extLst>
          </p:cNvPr>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C22667DB-44DB-6D4D-8114-013F80367A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0500" y="46830"/>
            <a:ext cx="1515832" cy="757916"/>
          </a:xfrm>
          <a:prstGeom prst="rect">
            <a:avLst/>
          </a:prstGeom>
        </p:spPr>
      </p:pic>
    </p:spTree>
    <p:extLst>
      <p:ext uri="{BB962C8B-B14F-4D97-AF65-F5344CB8AC3E}">
        <p14:creationId xmlns:p14="http://schemas.microsoft.com/office/powerpoint/2010/main" val="4117268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682625" y="1456511"/>
            <a:ext cx="77724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endParaRPr lang="en-US" dirty="0"/>
          </a:p>
        </p:txBody>
      </p:sp>
      <p:sp>
        <p:nvSpPr>
          <p:cNvPr id="6" name="Subtitle 2"/>
          <p:cNvSpPr>
            <a:spLocks noGrp="1"/>
          </p:cNvSpPr>
          <p:nvPr>
            <p:ph type="subTitle" idx="1" hasCustomPrompt="1"/>
          </p:nvPr>
        </p:nvSpPr>
        <p:spPr>
          <a:xfrm>
            <a:off x="1371600" y="2057400"/>
            <a:ext cx="64008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add briefer names</a:t>
            </a:r>
          </a:p>
        </p:txBody>
      </p:sp>
      <p:cxnSp>
        <p:nvCxnSpPr>
          <p:cNvPr id="7" name="Straight Connector 6"/>
          <p:cNvCxnSpPr>
            <a:cxnSpLocks noChangeShapeType="1"/>
          </p:cNvCxnSpPr>
          <p:nvPr userDrawn="1"/>
        </p:nvCxnSpPr>
        <p:spPr bwMode="auto">
          <a:xfrm>
            <a:off x="381000" y="19796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51280" y="5226161"/>
            <a:ext cx="1241441" cy="749220"/>
          </a:xfrm>
          <a:prstGeom prst="rect">
            <a:avLst/>
          </a:prstGeom>
        </p:spPr>
      </p:pic>
      <p:sp>
        <p:nvSpPr>
          <p:cNvPr id="9" name="Text Placeholder 8"/>
          <p:cNvSpPr>
            <a:spLocks noGrp="1"/>
          </p:cNvSpPr>
          <p:nvPr>
            <p:ph type="body" sz="quarter" idx="12" hasCustomPrompt="1"/>
          </p:nvPr>
        </p:nvSpPr>
        <p:spPr>
          <a:xfrm>
            <a:off x="1375646" y="4049486"/>
            <a:ext cx="6393425" cy="720221"/>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“Briefing prepared for”</a:t>
            </a:r>
          </a:p>
        </p:txBody>
      </p:sp>
      <p:sp>
        <p:nvSpPr>
          <p:cNvPr id="11" name="Text Placeholder 10"/>
          <p:cNvSpPr>
            <a:spLocks noGrp="1"/>
          </p:cNvSpPr>
          <p:nvPr>
            <p:ph type="body" sz="quarter" idx="13" hasCustomPrompt="1"/>
          </p:nvPr>
        </p:nvSpPr>
        <p:spPr>
          <a:xfrm>
            <a:off x="2740025" y="4790048"/>
            <a:ext cx="3657599" cy="322825"/>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Date</a:t>
            </a:r>
          </a:p>
        </p:txBody>
      </p:sp>
    </p:spTree>
    <p:extLst>
      <p:ext uri="{BB962C8B-B14F-4D97-AF65-F5344CB8AC3E}">
        <p14:creationId xmlns:p14="http://schemas.microsoft.com/office/powerpoint/2010/main" val="34986147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381000" y="3198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536808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381000" y="3198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685800" y="3352798"/>
            <a:ext cx="7772400" cy="465138"/>
          </a:xfrm>
        </p:spPr>
        <p:txBody>
          <a:bodyPr/>
          <a:lstStyle>
            <a:lvl1pPr algn="ctr">
              <a:defRPr sz="1800">
                <a:solidFill>
                  <a:schemeClr val="bg1">
                    <a:lumMod val="65000"/>
                  </a:schemeClr>
                </a:solidFill>
              </a:defRPr>
            </a:lvl1pPr>
          </a:lstStyle>
          <a:p>
            <a:pPr lvl="0"/>
            <a:r>
              <a:rPr lang="en-US" dirty="0"/>
              <a:t>Click to add subtitle</a:t>
            </a:r>
          </a:p>
        </p:txBody>
      </p:sp>
    </p:spTree>
    <p:extLst>
      <p:ext uri="{BB962C8B-B14F-4D97-AF65-F5344CB8AC3E}">
        <p14:creationId xmlns:p14="http://schemas.microsoft.com/office/powerpoint/2010/main" val="32341129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719072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cxnSp>
        <p:nvCxnSpPr>
          <p:cNvPr id="6" name="Straight Connector 5"/>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4631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0" y="10668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57200" y="35814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282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Focuse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cxnSp>
        <p:nvCxnSpPr>
          <p:cNvPr id="12" name="Straight Connector 11">
            <a:extLst>
              <a:ext uri="{FF2B5EF4-FFF2-40B4-BE49-F238E27FC236}">
                <a16:creationId xmlns:a16="http://schemas.microsoft.com/office/drawing/2014/main" id="{DB42CAC7-F3AD-46CA-9383-3FA1037EE6D0}"/>
              </a:ext>
            </a:extLst>
          </p:cNvPr>
          <p:cNvCxnSpPr/>
          <p:nvPr userDrawn="1"/>
        </p:nvCxnSpPr>
        <p:spPr>
          <a:xfrm>
            <a:off x="3132084" y="2189525"/>
            <a:ext cx="0" cy="1315452"/>
          </a:xfrm>
          <a:prstGeom prst="line">
            <a:avLst/>
          </a:prstGeom>
          <a:ln w="1905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DB995B7-9374-40B6-9BC9-B6A7CC59E2F0}"/>
              </a:ext>
            </a:extLst>
          </p:cNvPr>
          <p:cNvCxnSpPr/>
          <p:nvPr userDrawn="1"/>
        </p:nvCxnSpPr>
        <p:spPr>
          <a:xfrm>
            <a:off x="6011600" y="2189525"/>
            <a:ext cx="0" cy="1315452"/>
          </a:xfrm>
          <a:prstGeom prst="line">
            <a:avLst/>
          </a:prstGeom>
          <a:ln w="19050">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14" name="Text Placeholder 28">
            <a:extLst>
              <a:ext uri="{FF2B5EF4-FFF2-40B4-BE49-F238E27FC236}">
                <a16:creationId xmlns:a16="http://schemas.microsoft.com/office/drawing/2014/main" id="{695222A6-DBF8-428E-BA3A-423871E0B389}"/>
              </a:ext>
            </a:extLst>
          </p:cNvPr>
          <p:cNvSpPr>
            <a:spLocks noGrp="1"/>
          </p:cNvSpPr>
          <p:nvPr>
            <p:ph type="body" sz="quarter" idx="20"/>
          </p:nvPr>
        </p:nvSpPr>
        <p:spPr>
          <a:xfrm>
            <a:off x="6417280"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5" name="Text Placeholder 35">
            <a:extLst>
              <a:ext uri="{FF2B5EF4-FFF2-40B4-BE49-F238E27FC236}">
                <a16:creationId xmlns:a16="http://schemas.microsoft.com/office/drawing/2014/main" id="{17C028D2-BBA2-47BC-B5D2-77C427A869D8}"/>
              </a:ext>
            </a:extLst>
          </p:cNvPr>
          <p:cNvSpPr>
            <a:spLocks noGrp="1"/>
          </p:cNvSpPr>
          <p:nvPr>
            <p:ph type="body" sz="quarter" idx="23"/>
          </p:nvPr>
        </p:nvSpPr>
        <p:spPr>
          <a:xfrm>
            <a:off x="6417968"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7" name="Text Placeholder 28">
            <a:extLst>
              <a:ext uri="{FF2B5EF4-FFF2-40B4-BE49-F238E27FC236}">
                <a16:creationId xmlns:a16="http://schemas.microsoft.com/office/drawing/2014/main" id="{08F1FE2D-E0EB-47F1-8AAB-0C6D5C4833DA}"/>
              </a:ext>
            </a:extLst>
          </p:cNvPr>
          <p:cNvSpPr>
            <a:spLocks noGrp="1"/>
          </p:cNvSpPr>
          <p:nvPr>
            <p:ph type="body" sz="quarter" idx="26"/>
          </p:nvPr>
        </p:nvSpPr>
        <p:spPr>
          <a:xfrm>
            <a:off x="3531846"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21E79E42-06B6-46F3-8398-89D17DB4CEE6}"/>
              </a:ext>
            </a:extLst>
          </p:cNvPr>
          <p:cNvSpPr>
            <a:spLocks noGrp="1"/>
          </p:cNvSpPr>
          <p:nvPr>
            <p:ph type="body" sz="quarter" idx="27"/>
          </p:nvPr>
        </p:nvSpPr>
        <p:spPr>
          <a:xfrm>
            <a:off x="3535811"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0" name="Text Placeholder 28">
            <a:extLst>
              <a:ext uri="{FF2B5EF4-FFF2-40B4-BE49-F238E27FC236}">
                <a16:creationId xmlns:a16="http://schemas.microsoft.com/office/drawing/2014/main" id="{FEAD7DDD-ED39-4F9B-B99A-57D5A20B7711}"/>
              </a:ext>
            </a:extLst>
          </p:cNvPr>
          <p:cNvSpPr>
            <a:spLocks noGrp="1"/>
          </p:cNvSpPr>
          <p:nvPr>
            <p:ph type="body" sz="quarter" idx="29"/>
          </p:nvPr>
        </p:nvSpPr>
        <p:spPr>
          <a:xfrm>
            <a:off x="652173" y="4322158"/>
            <a:ext cx="2080308" cy="340408"/>
          </a:xfrm>
        </p:spPr>
        <p:txBody>
          <a:bodyPr/>
          <a:lstStyle>
            <a:lvl1pPr algn="ctr">
              <a:defRPr lang="en-US" sz="1200" b="1"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1" name="Text Placeholder 35">
            <a:extLst>
              <a:ext uri="{FF2B5EF4-FFF2-40B4-BE49-F238E27FC236}">
                <a16:creationId xmlns:a16="http://schemas.microsoft.com/office/drawing/2014/main" id="{9BA330A0-2AB9-4A9C-80D4-D714A9C9CC3D}"/>
              </a:ext>
            </a:extLst>
          </p:cNvPr>
          <p:cNvSpPr>
            <a:spLocks noGrp="1"/>
          </p:cNvSpPr>
          <p:nvPr>
            <p:ph type="body" sz="quarter" idx="30"/>
          </p:nvPr>
        </p:nvSpPr>
        <p:spPr>
          <a:xfrm>
            <a:off x="652861" y="4643720"/>
            <a:ext cx="2072380" cy="860515"/>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7" name="Title 6">
            <a:extLst>
              <a:ext uri="{FF2B5EF4-FFF2-40B4-BE49-F238E27FC236}">
                <a16:creationId xmlns:a16="http://schemas.microsoft.com/office/drawing/2014/main" id="{CE78E462-BE60-4B2B-B032-DF63ADAC8948}"/>
              </a:ext>
            </a:extLst>
          </p:cNvPr>
          <p:cNvSpPr>
            <a:spLocks noGrp="1"/>
          </p:cNvSpPr>
          <p:nvPr>
            <p:ph type="title"/>
          </p:nvPr>
        </p:nvSpPr>
        <p:spPr/>
        <p:txBody>
          <a:bodyPr/>
          <a:lstStyle/>
          <a:p>
            <a:r>
              <a:rPr lang="en-US"/>
              <a:t>Click to edit Master title style</a:t>
            </a:r>
          </a:p>
        </p:txBody>
      </p:sp>
      <p:sp>
        <p:nvSpPr>
          <p:cNvPr id="25" name="Rectangle 24">
            <a:extLst>
              <a:ext uri="{FF2B5EF4-FFF2-40B4-BE49-F238E27FC236}">
                <a16:creationId xmlns:a16="http://schemas.microsoft.com/office/drawing/2014/main" id="{27A7315D-32A1-4451-83A9-AA8DE2C2701A}"/>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3F384DFE-0E68-43B1-A893-498FFE1C0C63}"/>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Content Placeholder 11">
            <a:extLst>
              <a:ext uri="{FF2B5EF4-FFF2-40B4-BE49-F238E27FC236}">
                <a16:creationId xmlns:a16="http://schemas.microsoft.com/office/drawing/2014/main" id="{FA6C65E1-F64E-4AC5-9015-90FAE487BB22}"/>
              </a:ext>
            </a:extLst>
          </p:cNvPr>
          <p:cNvSpPr>
            <a:spLocks noGrp="1"/>
          </p:cNvSpPr>
          <p:nvPr>
            <p:ph sz="quarter" idx="31"/>
          </p:nvPr>
        </p:nvSpPr>
        <p:spPr>
          <a:xfrm>
            <a:off x="652173"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11">
            <a:extLst>
              <a:ext uri="{FF2B5EF4-FFF2-40B4-BE49-F238E27FC236}">
                <a16:creationId xmlns:a16="http://schemas.microsoft.com/office/drawing/2014/main" id="{CDF8DD22-D35E-4F21-8019-A187611F3436}"/>
              </a:ext>
            </a:extLst>
          </p:cNvPr>
          <p:cNvSpPr>
            <a:spLocks noGrp="1"/>
          </p:cNvSpPr>
          <p:nvPr>
            <p:ph sz="quarter" idx="32"/>
          </p:nvPr>
        </p:nvSpPr>
        <p:spPr>
          <a:xfrm>
            <a:off x="3531847"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11">
            <a:extLst>
              <a:ext uri="{FF2B5EF4-FFF2-40B4-BE49-F238E27FC236}">
                <a16:creationId xmlns:a16="http://schemas.microsoft.com/office/drawing/2014/main" id="{27FC37B6-3743-4335-A47C-E9EADF9E60F1}"/>
              </a:ext>
            </a:extLst>
          </p:cNvPr>
          <p:cNvSpPr>
            <a:spLocks noGrp="1"/>
          </p:cNvSpPr>
          <p:nvPr>
            <p:ph sz="quarter" idx="33"/>
          </p:nvPr>
        </p:nvSpPr>
        <p:spPr>
          <a:xfrm>
            <a:off x="6411047" y="1603375"/>
            <a:ext cx="2080307" cy="22923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6692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648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1622424"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49587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32766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0960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501873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2" y="1066800"/>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645481" y="1066800"/>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4645477" y="3521528"/>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454481" y="3529693"/>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2" name="Picture 1">
            <a:extLst>
              <a:ext uri="{FF2B5EF4-FFF2-40B4-BE49-F238E27FC236}">
                <a16:creationId xmlns:a16="http://schemas.microsoft.com/office/drawing/2014/main" id="{AA490FBD-5EDE-3B45-AEFC-A98138ED3D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0500" y="46830"/>
            <a:ext cx="1515832" cy="757916"/>
          </a:xfrm>
          <a:prstGeom prst="rect">
            <a:avLst/>
          </a:prstGeom>
        </p:spPr>
      </p:pic>
    </p:spTree>
    <p:extLst>
      <p:ext uri="{BB962C8B-B14F-4D97-AF65-F5344CB8AC3E}">
        <p14:creationId xmlns:p14="http://schemas.microsoft.com/office/powerpoint/2010/main" val="29594951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4572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4"/>
          </p:nvPr>
        </p:nvSpPr>
        <p:spPr>
          <a:xfrm>
            <a:off x="32766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5"/>
          </p:nvPr>
        </p:nvSpPr>
        <p:spPr>
          <a:xfrm>
            <a:off x="462643" y="3535136"/>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0557"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7"/>
          </p:nvPr>
        </p:nvSpPr>
        <p:spPr>
          <a:xfrm>
            <a:off x="6096000" y="3535136"/>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quarter" idx="18"/>
          </p:nvPr>
        </p:nvSpPr>
        <p:spPr>
          <a:xfrm>
            <a:off x="3282044" y="3537858"/>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68870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3535137" y="1066801"/>
            <a:ext cx="5227864"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5"/>
          </p:nvPr>
        </p:nvSpPr>
        <p:spPr>
          <a:xfrm>
            <a:off x="563566" y="1763488"/>
            <a:ext cx="2873601" cy="4115027"/>
          </a:xfrm>
        </p:spPr>
        <p:txBody>
          <a:bodyPr/>
          <a:lstStyle>
            <a:lvl1pPr>
              <a:defRPr sz="1400"/>
            </a:lvl1pPr>
          </a:lstStyle>
          <a:p>
            <a:pPr lvl="0"/>
            <a:r>
              <a:rPr lang="en-US"/>
              <a:t>Click to edit Master text styles</a:t>
            </a:r>
          </a:p>
        </p:txBody>
      </p:sp>
      <p:sp>
        <p:nvSpPr>
          <p:cNvPr id="7" name="Text Placeholder 3"/>
          <p:cNvSpPr>
            <a:spLocks noGrp="1"/>
          </p:cNvSpPr>
          <p:nvPr>
            <p:ph type="body" sz="quarter" idx="16"/>
          </p:nvPr>
        </p:nvSpPr>
        <p:spPr>
          <a:xfrm>
            <a:off x="571501" y="1066799"/>
            <a:ext cx="2871107" cy="696687"/>
          </a:xfrm>
        </p:spPr>
        <p:txBody>
          <a:bodyPr anchor="b"/>
          <a:lstStyle>
            <a:lvl1pPr algn="l">
              <a:defRPr sz="2000" b="1" baseline="0"/>
            </a:lvl1pPr>
          </a:lstStyle>
          <a:p>
            <a:pPr lvl="0"/>
            <a:r>
              <a:rPr lang="en-US"/>
              <a:t>Click to edit Master text styles</a:t>
            </a:r>
          </a:p>
          <a:p>
            <a:pPr lvl="1"/>
            <a:r>
              <a:rPr lang="en-US"/>
              <a:t>Second level</a:t>
            </a:r>
          </a:p>
        </p:txBody>
      </p:sp>
      <p:cxnSp>
        <p:nvCxnSpPr>
          <p:cNvPr id="9" name="Straight Connector 8"/>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653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3729431" y="3525877"/>
            <a:ext cx="1716111" cy="369332"/>
          </a:xfrm>
          <a:prstGeom prst="rect">
            <a:avLst/>
          </a:prstGeom>
          <a:noFill/>
        </p:spPr>
        <p:txBody>
          <a:bodyPr wrap="none" rtlCol="0">
            <a:spAutoFit/>
          </a:bodyPr>
          <a:lstStyle/>
          <a:p>
            <a:pPr lvl="0"/>
            <a:r>
              <a:rPr lang="en-US">
                <a:latin typeface="Tahoma" pitchFamily="34" charset="0"/>
                <a:ea typeface="Tahoma" pitchFamily="34" charset="0"/>
                <a:cs typeface="Tahoma" pitchFamily="34" charset="0"/>
              </a:rPr>
              <a:t>www.darpa.mil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75182" y="2531269"/>
            <a:ext cx="1770360" cy="1068427"/>
          </a:xfrm>
          <a:prstGeom prst="rect">
            <a:avLst/>
          </a:prstGeom>
        </p:spPr>
      </p:pic>
    </p:spTree>
    <p:extLst>
      <p:ext uri="{BB962C8B-B14F-4D97-AF65-F5344CB8AC3E}">
        <p14:creationId xmlns:p14="http://schemas.microsoft.com/office/powerpoint/2010/main" val="4312816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PA_Quad_Chart_Guidelin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Rectangle 4"/>
          <p:cNvSpPr/>
          <p:nvPr userDrawn="1"/>
        </p:nvSpPr>
        <p:spPr>
          <a:xfrm>
            <a:off x="1447800" y="5181600"/>
            <a:ext cx="1524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3810000" y="5181600"/>
            <a:ext cx="1524000" cy="762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172200" y="5181600"/>
            <a:ext cx="1524000" cy="762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1676400" y="5410200"/>
            <a:ext cx="10668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Concept</a:t>
            </a:r>
          </a:p>
        </p:txBody>
      </p:sp>
      <p:sp>
        <p:nvSpPr>
          <p:cNvPr id="9" name="TextBox 8"/>
          <p:cNvSpPr txBox="1"/>
          <p:nvPr userDrawn="1"/>
        </p:nvSpPr>
        <p:spPr>
          <a:xfrm>
            <a:off x="4038600" y="5422272"/>
            <a:ext cx="10668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Prototype</a:t>
            </a:r>
          </a:p>
        </p:txBody>
      </p:sp>
      <p:sp>
        <p:nvSpPr>
          <p:cNvPr id="10" name="TextBox 9"/>
          <p:cNvSpPr txBox="1"/>
          <p:nvPr userDrawn="1"/>
        </p:nvSpPr>
        <p:spPr>
          <a:xfrm>
            <a:off x="6286500" y="5347157"/>
            <a:ext cx="1295400" cy="430887"/>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Field Demonstration</a:t>
            </a:r>
          </a:p>
        </p:txBody>
      </p:sp>
      <p:sp>
        <p:nvSpPr>
          <p:cNvPr id="11" name="TextBox 10"/>
          <p:cNvSpPr txBox="1"/>
          <p:nvPr userDrawn="1"/>
        </p:nvSpPr>
        <p:spPr>
          <a:xfrm>
            <a:off x="381000" y="1232807"/>
            <a:ext cx="8382000" cy="3785652"/>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The following two slides outline the format for two different quad charts that will be used for Congressional Staffer day and internal DARPA use. The only difference between the two quad charts is the bottom right-hand quadrant as follows: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Staffer: Names and locations of performers. </a:t>
            </a: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Internal DARPA: Issues/challenges and a spend plan status.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Formatting for both the internal DARPA and staffer quads: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a:t>
            </a:r>
            <a:r>
              <a:rPr kumimoji="0" lang="en-US" sz="1200" b="0" i="0" u="none" strike="noStrike" kern="1200" cap="none" spc="0" normalizeH="0" baseline="0" noProof="0">
                <a:ln>
                  <a:noFill/>
                </a:ln>
                <a:solidFill>
                  <a:srgbClr val="000000"/>
                </a:solidFill>
                <a:effectLst/>
                <a:uLnTx/>
                <a:uFillTx/>
                <a:latin typeface="+mn-lt"/>
                <a:ea typeface="MS PGothic"/>
                <a:cs typeface="MS PGothic"/>
              </a:rPr>
              <a:t>Tahoma</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Color: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color = black</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Sizes: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size is set at 12 pt., decreasing to 11 pt. and 9 pt. for sub-bullets.  (Recognizing that some programs will have more information needed on the quad charts than others, text size may be reduced but, for ease of </a:t>
            </a:r>
            <a:br>
              <a:rPr kumimoji="0" lang="en-US" sz="1200" b="0" i="0" u="none" strike="noStrike" kern="1200" cap="none" spc="0" normalizeH="0" baseline="0" noProof="0">
                <a:ln>
                  <a:noFill/>
                </a:ln>
                <a:solidFill>
                  <a:srgbClr val="000000"/>
                </a:solidFill>
                <a:effectLst/>
                <a:uLnTx/>
                <a:uFillTx/>
                <a:latin typeface="+mn-lt"/>
                <a:ea typeface="MS PGothic"/>
                <a:cs typeface="MS PGothic"/>
              </a:rPr>
            </a:br>
            <a:r>
              <a:rPr kumimoji="0" lang="en-US" sz="1200" b="0" i="0" u="none" strike="noStrike" kern="1200" cap="none" spc="0" normalizeH="0" baseline="0" noProof="0">
                <a:ln>
                  <a:noFill/>
                </a:ln>
                <a:solidFill>
                  <a:srgbClr val="000000"/>
                </a:solidFill>
                <a:effectLst/>
                <a:uLnTx/>
                <a:uFillTx/>
                <a:latin typeface="+mn-lt"/>
                <a:ea typeface="MS PGothic"/>
                <a:cs typeface="MS PGothic"/>
              </a:rPr>
              <a:t>reading, should never be smaller than 9 pt.)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style: </a:t>
            </a:r>
            <a:r>
              <a:rPr kumimoji="0" lang="en-US" sz="1200" b="0" i="0" u="none" strike="noStrike" kern="1200" cap="none" spc="0" normalizeH="0" baseline="0" noProof="0">
                <a:ln>
                  <a:noFill/>
                </a:ln>
                <a:solidFill>
                  <a:srgbClr val="000000"/>
                </a:solidFill>
                <a:effectLst/>
                <a:uLnTx/>
                <a:uFillTx/>
                <a:latin typeface="+mn-lt"/>
                <a:ea typeface="MS PGothic"/>
                <a:cs typeface="MS PGothic"/>
              </a:rPr>
              <a:t>Avoid the use of bold unless needed</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Bullets and sub-bullets: </a:t>
            </a:r>
            <a:r>
              <a:rPr kumimoji="0" lang="en-US" sz="1200" b="0" i="0" u="none" strike="noStrike" kern="1200" cap="none" spc="0" normalizeH="0" baseline="0" noProof="0">
                <a:ln>
                  <a:noFill/>
                </a:ln>
                <a:solidFill>
                  <a:srgbClr val="000000"/>
                </a:solidFill>
                <a:effectLst/>
                <a:uLnTx/>
                <a:uFillTx/>
                <a:latin typeface="+mn-lt"/>
                <a:ea typeface="MS PGothic"/>
                <a:cs typeface="MS PGothic"/>
              </a:rPr>
              <a:t>Solid dots</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Status Boxes: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In the upper right hand corner of each quad chart, there is a placeholder for one of these three boxes. Please replace the existing placeholder with the corresponding box that represents the status of the program:</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p:txBody>
      </p:sp>
      <p:cxnSp>
        <p:nvCxnSpPr>
          <p:cNvPr id="13" name="Straight Connector 12"/>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47537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28578" y="1100945"/>
            <a:ext cx="623887"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044045" y="1100945"/>
            <a:ext cx="1204913"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2257426" y="1100945"/>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1679074" y="1100945"/>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3022598"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14" name="TextBox 13"/>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15" name="TextBox 14"/>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16" name="TextBox 15"/>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1619250" y="195124"/>
            <a:ext cx="6422572"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4684411" y="4332529"/>
            <a:ext cx="2444522"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7128933" y="4332529"/>
            <a:ext cx="1962887"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6141092" y="3843864"/>
            <a:ext cx="1614788"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7128933" y="4095462"/>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510855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28578" y="1109505"/>
            <a:ext cx="623887"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782269" y="1109505"/>
            <a:ext cx="792555"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3614740" y="1109505"/>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280457" y="1109505"/>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2405680" y="1109505"/>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4388379" y="110950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13" name="TextBox 12"/>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14" name="TextBox 13"/>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15" name="TextBox 14"/>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45" name="TextBox 44"/>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46" name="Text Placeholder 39"/>
          <p:cNvSpPr>
            <a:spLocks noGrp="1"/>
          </p:cNvSpPr>
          <p:nvPr userDrawn="1">
            <p:ph type="body" sz="quarter" idx="34"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1619250" y="195124"/>
            <a:ext cx="6422572"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4684411" y="4332529"/>
            <a:ext cx="2444522"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7128933" y="4332529"/>
            <a:ext cx="1962887"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6141092" y="3843864"/>
            <a:ext cx="1614788"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7128933" y="4095462"/>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504637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0" y="1124894"/>
            <a:ext cx="623887" cy="230832"/>
          </a:xfrm>
          <a:prstGeom prst="rect">
            <a:avLst/>
          </a:prstGeom>
          <a:noFill/>
        </p:spPr>
        <p:txBody>
          <a:bodyPr wrap="square" rtlCol="0">
            <a:spAutoFit/>
          </a:bodyPr>
          <a:lstStyle/>
          <a:p>
            <a:r>
              <a:rPr lang="en-US" sz="900">
                <a:latin typeface="+mn-lt"/>
              </a:rPr>
              <a:t>PE:</a:t>
            </a:r>
          </a:p>
        </p:txBody>
      </p:sp>
      <p:sp>
        <p:nvSpPr>
          <p:cNvPr id="11" name="TextBox 10"/>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12" name="TextBox 11"/>
          <p:cNvSpPr txBox="1"/>
          <p:nvPr userDrawn="1"/>
        </p:nvSpPr>
        <p:spPr>
          <a:xfrm>
            <a:off x="4426414"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23" name="Text Placeholder 2"/>
          <p:cNvSpPr>
            <a:spLocks noGrp="1"/>
          </p:cNvSpPr>
          <p:nvPr>
            <p:ph type="body" sz="quarter" idx="21" hasCustomPrompt="1"/>
          </p:nvPr>
        </p:nvSpPr>
        <p:spPr>
          <a:xfrm>
            <a:off x="263522"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2816425"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5132317"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19"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13" name="TextBox 12"/>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14" name="TextBox 13"/>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15" name="TextBox 14"/>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45" name="TextBox 44"/>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1619250" y="195124"/>
            <a:ext cx="6422572"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4684411" y="4332529"/>
            <a:ext cx="2444522"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7128933" y="4332529"/>
            <a:ext cx="1962887"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6141092" y="3843864"/>
            <a:ext cx="1614788"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7128933" y="4095462"/>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9" name="Text Placeholder 39"/>
          <p:cNvSpPr>
            <a:spLocks noGrp="1"/>
          </p:cNvSpPr>
          <p:nvPr userDrawn="1">
            <p:ph type="body" sz="quarter" idx="36"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0" name="Text Placeholder 39"/>
          <p:cNvSpPr>
            <a:spLocks noGrp="1"/>
          </p:cNvSpPr>
          <p:nvPr userDrawn="1">
            <p:ph type="body" sz="quarter" idx="37"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1" name="Text Placeholder 39"/>
          <p:cNvSpPr>
            <a:spLocks noGrp="1"/>
          </p:cNvSpPr>
          <p:nvPr userDrawn="1">
            <p:ph type="body" sz="quarter" idx="38"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2" name="Text Placeholder 39"/>
          <p:cNvSpPr>
            <a:spLocks noGrp="1"/>
          </p:cNvSpPr>
          <p:nvPr userDrawn="1">
            <p:ph type="body" sz="quarter" idx="39"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0614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Focuse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23" name="Text Placeholder 35">
            <a:extLst>
              <a:ext uri="{FF2B5EF4-FFF2-40B4-BE49-F238E27FC236}">
                <a16:creationId xmlns:a16="http://schemas.microsoft.com/office/drawing/2014/main" id="{795463BF-566E-4A13-A741-2FCA24059B24}"/>
              </a:ext>
            </a:extLst>
          </p:cNvPr>
          <p:cNvSpPr>
            <a:spLocks noGrp="1"/>
          </p:cNvSpPr>
          <p:nvPr>
            <p:ph type="body" sz="quarter" idx="27"/>
          </p:nvPr>
        </p:nvSpPr>
        <p:spPr>
          <a:xfrm>
            <a:off x="1046662" y="5760654"/>
            <a:ext cx="4558405"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4" name="Text Placeholder 35">
            <a:extLst>
              <a:ext uri="{FF2B5EF4-FFF2-40B4-BE49-F238E27FC236}">
                <a16:creationId xmlns:a16="http://schemas.microsoft.com/office/drawing/2014/main" id="{2700EFEE-FF8E-43D7-9246-BD1910F4A82A}"/>
              </a:ext>
            </a:extLst>
          </p:cNvPr>
          <p:cNvSpPr>
            <a:spLocks noGrp="1"/>
          </p:cNvSpPr>
          <p:nvPr>
            <p:ph type="body" sz="quarter" idx="36"/>
          </p:nvPr>
        </p:nvSpPr>
        <p:spPr>
          <a:xfrm>
            <a:off x="6018712" y="57606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6" name="Text Placeholder 35">
            <a:extLst>
              <a:ext uri="{FF2B5EF4-FFF2-40B4-BE49-F238E27FC236}">
                <a16:creationId xmlns:a16="http://schemas.microsoft.com/office/drawing/2014/main" id="{3B2E517B-AAC6-4634-AC01-870DB217E834}"/>
              </a:ext>
            </a:extLst>
          </p:cNvPr>
          <p:cNvSpPr>
            <a:spLocks noGrp="1"/>
          </p:cNvSpPr>
          <p:nvPr>
            <p:ph type="body" sz="quarter" idx="38"/>
          </p:nvPr>
        </p:nvSpPr>
        <p:spPr>
          <a:xfrm>
            <a:off x="6015436" y="33366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7" name="Title 6">
            <a:extLst>
              <a:ext uri="{FF2B5EF4-FFF2-40B4-BE49-F238E27FC236}">
                <a16:creationId xmlns:a16="http://schemas.microsoft.com/office/drawing/2014/main" id="{5089E489-FD6F-4178-8951-34E4766443A3}"/>
              </a:ext>
            </a:extLst>
          </p:cNvPr>
          <p:cNvSpPr>
            <a:spLocks noGrp="1"/>
          </p:cNvSpPr>
          <p:nvPr>
            <p:ph type="title"/>
          </p:nvPr>
        </p:nvSpPr>
        <p:spPr/>
        <p:txBody>
          <a:bodyPr/>
          <a:lstStyle/>
          <a:p>
            <a:r>
              <a:rPr lang="en-US"/>
              <a:t>Click to edit Master title style</a:t>
            </a:r>
          </a:p>
        </p:txBody>
      </p:sp>
      <p:sp>
        <p:nvSpPr>
          <p:cNvPr id="19" name="Rectangle 18">
            <a:extLst>
              <a:ext uri="{FF2B5EF4-FFF2-40B4-BE49-F238E27FC236}">
                <a16:creationId xmlns:a16="http://schemas.microsoft.com/office/drawing/2014/main" id="{F2412555-5C64-4788-85E1-352A56B38177}"/>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CCE63ADE-7FA3-446E-B397-8548EED4B2FA}"/>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Content Placeholder 11">
            <a:extLst>
              <a:ext uri="{FF2B5EF4-FFF2-40B4-BE49-F238E27FC236}">
                <a16:creationId xmlns:a16="http://schemas.microsoft.com/office/drawing/2014/main" id="{6B276798-E1DB-4C16-9290-71FD201F8454}"/>
              </a:ext>
            </a:extLst>
          </p:cNvPr>
          <p:cNvSpPr>
            <a:spLocks noGrp="1"/>
          </p:cNvSpPr>
          <p:nvPr>
            <p:ph sz="quarter" idx="31"/>
          </p:nvPr>
        </p:nvSpPr>
        <p:spPr>
          <a:xfrm>
            <a:off x="1065374" y="1526184"/>
            <a:ext cx="4539693" cy="4108702"/>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a:extLst>
              <a:ext uri="{FF2B5EF4-FFF2-40B4-BE49-F238E27FC236}">
                <a16:creationId xmlns:a16="http://schemas.microsoft.com/office/drawing/2014/main" id="{1508E10B-E198-4C50-B16D-7FC3FDABF3CF}"/>
              </a:ext>
            </a:extLst>
          </p:cNvPr>
          <p:cNvSpPr>
            <a:spLocks noGrp="1"/>
          </p:cNvSpPr>
          <p:nvPr>
            <p:ph sz="quarter" idx="39"/>
          </p:nvPr>
        </p:nvSpPr>
        <p:spPr>
          <a:xfrm>
            <a:off x="6037423"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1">
            <a:extLst>
              <a:ext uri="{FF2B5EF4-FFF2-40B4-BE49-F238E27FC236}">
                <a16:creationId xmlns:a16="http://schemas.microsoft.com/office/drawing/2014/main" id="{3EBED87E-31BB-49C7-931F-DA8EEB9F3BBF}"/>
              </a:ext>
            </a:extLst>
          </p:cNvPr>
          <p:cNvSpPr>
            <a:spLocks noGrp="1"/>
          </p:cNvSpPr>
          <p:nvPr>
            <p:ph sz="quarter" idx="40"/>
          </p:nvPr>
        </p:nvSpPr>
        <p:spPr>
          <a:xfrm>
            <a:off x="603742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900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RO_Update_Concept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5591173"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16"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29"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
        <p:nvSpPr>
          <p:cNvPr id="30" name="Rectangle 29"/>
          <p:cNvSpPr/>
          <p:nvPr userDrawn="1"/>
        </p:nvSpPr>
        <p:spPr>
          <a:xfrm>
            <a:off x="8041821" y="76201"/>
            <a:ext cx="949779"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userDrawn="1"/>
        </p:nvSpPr>
        <p:spPr>
          <a:xfrm>
            <a:off x="8041822" y="197126"/>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35" name="TextBox 34"/>
          <p:cNvSpPr txBox="1"/>
          <p:nvPr userDrawn="1"/>
        </p:nvSpPr>
        <p:spPr>
          <a:xfrm>
            <a:off x="28578" y="1100945"/>
            <a:ext cx="623887" cy="246221"/>
          </a:xfrm>
          <a:prstGeom prst="rect">
            <a:avLst/>
          </a:prstGeom>
          <a:noFill/>
        </p:spPr>
        <p:txBody>
          <a:bodyPr wrap="square" rtlCol="0">
            <a:spAutoFit/>
          </a:bodyPr>
          <a:lstStyle/>
          <a:p>
            <a:r>
              <a:rPr lang="en-US" sz="1000">
                <a:latin typeface="+mn-lt"/>
              </a:rPr>
              <a:t>PE:</a:t>
            </a:r>
          </a:p>
        </p:txBody>
      </p:sp>
      <p:sp>
        <p:nvSpPr>
          <p:cNvPr id="37" name="TextBox 36"/>
          <p:cNvSpPr txBox="1"/>
          <p:nvPr userDrawn="1"/>
        </p:nvSpPr>
        <p:spPr>
          <a:xfrm>
            <a:off x="1044045" y="1100945"/>
            <a:ext cx="1204913" cy="246221"/>
          </a:xfrm>
          <a:prstGeom prst="rect">
            <a:avLst/>
          </a:prstGeom>
          <a:noFill/>
        </p:spPr>
        <p:txBody>
          <a:bodyPr wrap="square" rtlCol="0">
            <a:spAutoFit/>
          </a:bodyPr>
          <a:lstStyle/>
          <a:p>
            <a:r>
              <a:rPr lang="en-US" sz="1000">
                <a:latin typeface="+mn-lt"/>
              </a:rPr>
              <a:t>PROJECT:</a:t>
            </a:r>
          </a:p>
        </p:txBody>
      </p:sp>
      <p:sp>
        <p:nvSpPr>
          <p:cNvPr id="38" name="TextBox 37"/>
          <p:cNvSpPr txBox="1"/>
          <p:nvPr userDrawn="1"/>
        </p:nvSpPr>
        <p:spPr>
          <a:xfrm>
            <a:off x="2257426" y="1100945"/>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9"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40" name="Text Placeholder 2"/>
          <p:cNvSpPr>
            <a:spLocks noGrp="1"/>
          </p:cNvSpPr>
          <p:nvPr>
            <p:ph type="body" sz="quarter" idx="22" hasCustomPrompt="1"/>
          </p:nvPr>
        </p:nvSpPr>
        <p:spPr>
          <a:xfrm>
            <a:off x="1679074" y="1100945"/>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1" name="Text Placeholder 2"/>
          <p:cNvSpPr>
            <a:spLocks noGrp="1"/>
          </p:cNvSpPr>
          <p:nvPr>
            <p:ph type="body" sz="quarter" idx="23" hasCustomPrompt="1"/>
          </p:nvPr>
        </p:nvSpPr>
        <p:spPr>
          <a:xfrm>
            <a:off x="3022598"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2"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3"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5" name="TextBox 44"/>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46" name="TextBox 45"/>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47" name="TextBox 46"/>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48" name="TextBox 47"/>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9" name="TextBox 48"/>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50" name="TextBox 49"/>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2" name="Straight Connector 5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26"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2" name="Content Placeholder 6"/>
          <p:cNvSpPr>
            <a:spLocks noGrp="1"/>
          </p:cNvSpPr>
          <p:nvPr>
            <p:ph sz="quarter" idx="32" hasCustomPrompt="1"/>
          </p:nvPr>
        </p:nvSpPr>
        <p:spPr>
          <a:xfrm>
            <a:off x="4707996" y="4120863"/>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1" name="Straight Connector 5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599409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RO_Update_Prototype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8041821" y="76201"/>
            <a:ext cx="949779"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userDrawn="1"/>
        </p:nvSpPr>
        <p:spPr>
          <a:xfrm>
            <a:off x="8041822" y="197128"/>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35" name="TextBox 34"/>
          <p:cNvSpPr txBox="1"/>
          <p:nvPr userDrawn="1"/>
        </p:nvSpPr>
        <p:spPr>
          <a:xfrm>
            <a:off x="5591173"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4707996" y="4120863"/>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28578" y="1100945"/>
            <a:ext cx="623887"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044045" y="1100945"/>
            <a:ext cx="1204913"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2257426" y="1100945"/>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1679074" y="1100945"/>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3022598"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8259474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RO_Update_Field Demonstration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8041821" y="76201"/>
            <a:ext cx="949779"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userDrawn="1"/>
        </p:nvSpPr>
        <p:spPr>
          <a:xfrm>
            <a:off x="7968346" y="123651"/>
            <a:ext cx="1102180"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35" name="TextBox 34"/>
          <p:cNvSpPr txBox="1"/>
          <p:nvPr userDrawn="1"/>
        </p:nvSpPr>
        <p:spPr>
          <a:xfrm>
            <a:off x="5591173"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4707996" y="4120863"/>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28578" y="1100945"/>
            <a:ext cx="623887"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044045" y="1100945"/>
            <a:ext cx="1204913"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2257426" y="1100945"/>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1679074" y="1100945"/>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3022598"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17614571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RO_Update_Concept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8041821" y="76201"/>
            <a:ext cx="949779"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8041822" y="197126"/>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41" name="TextBox 40"/>
          <p:cNvSpPr txBox="1"/>
          <p:nvPr userDrawn="1"/>
        </p:nvSpPr>
        <p:spPr>
          <a:xfrm>
            <a:off x="5591173"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4707996" y="4120863"/>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28578" y="1109505"/>
            <a:ext cx="623887"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1782269" y="1109505"/>
            <a:ext cx="792555"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3614740" y="1109505"/>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280457" y="1109505"/>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2405680" y="1109505"/>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4388379" y="110950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41895440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RO_Update_Prototype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8041821" y="76201"/>
            <a:ext cx="949779"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8041822" y="197128"/>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41" name="TextBox 40"/>
          <p:cNvSpPr txBox="1"/>
          <p:nvPr userDrawn="1"/>
        </p:nvSpPr>
        <p:spPr>
          <a:xfrm>
            <a:off x="5591173"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4707996" y="4120863"/>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28578" y="1109505"/>
            <a:ext cx="623887"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1782269" y="1109505"/>
            <a:ext cx="792555"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3614740" y="1109505"/>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280457" y="1109505"/>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2405680" y="1109505"/>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4388379" y="110950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9135816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RO_Update_Field Demonstration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8041821" y="76201"/>
            <a:ext cx="949779"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7968346" y="123651"/>
            <a:ext cx="1102180"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41" name="TextBox 40"/>
          <p:cNvSpPr txBox="1"/>
          <p:nvPr userDrawn="1"/>
        </p:nvSpPr>
        <p:spPr>
          <a:xfrm>
            <a:off x="5591173"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4707996" y="4120863"/>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28578" y="1109505"/>
            <a:ext cx="623887"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1782269" y="1109505"/>
            <a:ext cx="792555"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3614740" y="1109505"/>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280457" y="1109505"/>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2405680" y="1109505"/>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4388379" y="110950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9447159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RO_Update_Concept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8041821" y="76201"/>
            <a:ext cx="949779"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userDrawn="1"/>
        </p:nvSpPr>
        <p:spPr>
          <a:xfrm>
            <a:off x="8041822" y="197126"/>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45" name="TextBox 44"/>
          <p:cNvSpPr txBox="1"/>
          <p:nvPr userDrawn="1"/>
        </p:nvSpPr>
        <p:spPr>
          <a:xfrm>
            <a:off x="5591173"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4707996" y="4120863"/>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0" y="1124894"/>
            <a:ext cx="623887"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4426414"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263522"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2816425"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5132317"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9387842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RO_Update_Prototype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8041821" y="76201"/>
            <a:ext cx="949779"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userDrawn="1"/>
        </p:nvSpPr>
        <p:spPr>
          <a:xfrm>
            <a:off x="8041822" y="197128"/>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45" name="TextBox 44"/>
          <p:cNvSpPr txBox="1"/>
          <p:nvPr userDrawn="1"/>
        </p:nvSpPr>
        <p:spPr>
          <a:xfrm>
            <a:off x="5591173"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4707996" y="4120863"/>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0" y="1124894"/>
            <a:ext cx="623887"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4426414"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263522"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2816425"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5132317"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15030856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RO_Update_Field Demonstration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8041821" y="76201"/>
            <a:ext cx="949779"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userDrawn="1"/>
        </p:nvSpPr>
        <p:spPr>
          <a:xfrm>
            <a:off x="7968346" y="123651"/>
            <a:ext cx="1102180"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45" name="TextBox 44"/>
          <p:cNvSpPr txBox="1"/>
          <p:nvPr userDrawn="1"/>
        </p:nvSpPr>
        <p:spPr>
          <a:xfrm>
            <a:off x="5591173"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900113" y="1363189"/>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5591173" y="1365362"/>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255985"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195263" y="1642361"/>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195263" y="4120863"/>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4707996" y="1642361"/>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4707996" y="4120863"/>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0" y="1124894"/>
            <a:ext cx="623887"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4426414"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263522"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2816425"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5132317"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1968587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1152522" y="-142872"/>
            <a:ext cx="6400803" cy="714375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rot="5400000">
            <a:off x="-2528935" y="3278187"/>
            <a:ext cx="5546817" cy="298450"/>
          </a:xfrm>
        </p:spPr>
        <p:txBody>
          <a:bodyPr/>
          <a:lstStyle/>
          <a:p>
            <a:pPr>
              <a:defRPr/>
            </a:pPr>
            <a:r>
              <a:rPr lang="en-US"/>
              <a:t>Susmit Jha</a:t>
            </a:r>
          </a:p>
        </p:txBody>
      </p:sp>
      <p:sp>
        <p:nvSpPr>
          <p:cNvPr id="4" name="Slide Number Placeholder 3"/>
          <p:cNvSpPr>
            <a:spLocks noGrp="1"/>
          </p:cNvSpPr>
          <p:nvPr>
            <p:ph type="sldNum" sz="quarter" idx="11"/>
          </p:nvPr>
        </p:nvSpPr>
        <p:spPr>
          <a:xfrm rot="5400000">
            <a:off x="-23720" y="6357843"/>
            <a:ext cx="530038" cy="292102"/>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6100764" y="3695703"/>
            <a:ext cx="5191125" cy="676275"/>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flipH="1">
            <a:off x="8266909" y="228600"/>
            <a:ext cx="1588"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8156508" y="374048"/>
            <a:ext cx="1085438" cy="655071"/>
          </a:xfrm>
          <a:prstGeom prst="rect">
            <a:avLst/>
          </a:prstGeom>
        </p:spPr>
      </p:pic>
    </p:spTree>
    <p:extLst>
      <p:ext uri="{BB962C8B-B14F-4D97-AF65-F5344CB8AC3E}">
        <p14:creationId xmlns:p14="http://schemas.microsoft.com/office/powerpoint/2010/main" val="77374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Focuse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12" name="Text Placeholder 35">
            <a:extLst>
              <a:ext uri="{FF2B5EF4-FFF2-40B4-BE49-F238E27FC236}">
                <a16:creationId xmlns:a16="http://schemas.microsoft.com/office/drawing/2014/main" id="{64665A58-2A37-415C-92CB-978C45C5CA65}"/>
              </a:ext>
            </a:extLst>
          </p:cNvPr>
          <p:cNvSpPr>
            <a:spLocks noGrp="1"/>
          </p:cNvSpPr>
          <p:nvPr>
            <p:ph type="body" sz="quarter" idx="44"/>
          </p:nvPr>
        </p:nvSpPr>
        <p:spPr>
          <a:xfrm>
            <a:off x="964680" y="5836854"/>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4" name="Text Placeholder 35">
            <a:extLst>
              <a:ext uri="{FF2B5EF4-FFF2-40B4-BE49-F238E27FC236}">
                <a16:creationId xmlns:a16="http://schemas.microsoft.com/office/drawing/2014/main" id="{A4E5EE20-018F-499C-AB2A-C5E29C336EE0}"/>
              </a:ext>
            </a:extLst>
          </p:cNvPr>
          <p:cNvSpPr>
            <a:spLocks noGrp="1"/>
          </p:cNvSpPr>
          <p:nvPr>
            <p:ph type="body" sz="quarter" idx="46"/>
          </p:nvPr>
        </p:nvSpPr>
        <p:spPr>
          <a:xfrm>
            <a:off x="961404" y="3412883"/>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35">
            <a:extLst>
              <a:ext uri="{FF2B5EF4-FFF2-40B4-BE49-F238E27FC236}">
                <a16:creationId xmlns:a16="http://schemas.microsoft.com/office/drawing/2014/main" id="{17C0FAF6-1A31-441B-8FEE-27E86505DB64}"/>
              </a:ext>
            </a:extLst>
          </p:cNvPr>
          <p:cNvSpPr>
            <a:spLocks noGrp="1"/>
          </p:cNvSpPr>
          <p:nvPr>
            <p:ph type="body" sz="quarter" idx="48"/>
          </p:nvPr>
        </p:nvSpPr>
        <p:spPr>
          <a:xfrm>
            <a:off x="4846711" y="5836854"/>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05D3FA87-9EFC-40A8-8FD8-4209BE9073FA}"/>
              </a:ext>
            </a:extLst>
          </p:cNvPr>
          <p:cNvSpPr>
            <a:spLocks noGrp="1"/>
          </p:cNvSpPr>
          <p:nvPr>
            <p:ph type="body" sz="quarter" idx="50"/>
          </p:nvPr>
        </p:nvSpPr>
        <p:spPr>
          <a:xfrm>
            <a:off x="4843435" y="3412883"/>
            <a:ext cx="3337588"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7" name="Title 6">
            <a:extLst>
              <a:ext uri="{FF2B5EF4-FFF2-40B4-BE49-F238E27FC236}">
                <a16:creationId xmlns:a16="http://schemas.microsoft.com/office/drawing/2014/main" id="{64FD865D-8233-4F93-89A9-E76C46BC546C}"/>
              </a:ext>
            </a:extLst>
          </p:cNvPr>
          <p:cNvSpPr>
            <a:spLocks noGrp="1"/>
          </p:cNvSpPr>
          <p:nvPr>
            <p:ph type="title"/>
          </p:nvPr>
        </p:nvSpPr>
        <p:spPr/>
        <p:txBody>
          <a:bodyPr/>
          <a:lstStyle/>
          <a:p>
            <a:r>
              <a:rPr lang="en-US"/>
              <a:t>Click to edit Master title style</a:t>
            </a:r>
          </a:p>
        </p:txBody>
      </p:sp>
      <p:sp>
        <p:nvSpPr>
          <p:cNvPr id="22" name="Rectangle 21">
            <a:extLst>
              <a:ext uri="{FF2B5EF4-FFF2-40B4-BE49-F238E27FC236}">
                <a16:creationId xmlns:a16="http://schemas.microsoft.com/office/drawing/2014/main" id="{B753089C-73D4-4BDE-96C4-20A6B5F45685}"/>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31DB3F4A-32A1-4B3A-8CF7-C75DB2E1E4C9}"/>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Content Placeholder 11">
            <a:extLst>
              <a:ext uri="{FF2B5EF4-FFF2-40B4-BE49-F238E27FC236}">
                <a16:creationId xmlns:a16="http://schemas.microsoft.com/office/drawing/2014/main" id="{BD586E89-E000-4B7A-8A96-6648B5634AE2}"/>
              </a:ext>
            </a:extLst>
          </p:cNvPr>
          <p:cNvSpPr>
            <a:spLocks noGrp="1"/>
          </p:cNvSpPr>
          <p:nvPr>
            <p:ph sz="quarter" idx="31"/>
          </p:nvPr>
        </p:nvSpPr>
        <p:spPr>
          <a:xfrm>
            <a:off x="1143784" y="1429250"/>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1">
            <a:extLst>
              <a:ext uri="{FF2B5EF4-FFF2-40B4-BE49-F238E27FC236}">
                <a16:creationId xmlns:a16="http://schemas.microsoft.com/office/drawing/2014/main" id="{A3F78F59-B5E2-43F9-93C5-FAC6DDD83F47}"/>
              </a:ext>
            </a:extLst>
          </p:cNvPr>
          <p:cNvSpPr>
            <a:spLocks noGrp="1"/>
          </p:cNvSpPr>
          <p:nvPr>
            <p:ph sz="quarter" idx="52"/>
          </p:nvPr>
        </p:nvSpPr>
        <p:spPr>
          <a:xfrm>
            <a:off x="5029201" y="3853221"/>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11">
            <a:extLst>
              <a:ext uri="{FF2B5EF4-FFF2-40B4-BE49-F238E27FC236}">
                <a16:creationId xmlns:a16="http://schemas.microsoft.com/office/drawing/2014/main" id="{26EA033E-5A42-48BE-A95A-1D1DEF157970}"/>
              </a:ext>
            </a:extLst>
          </p:cNvPr>
          <p:cNvSpPr>
            <a:spLocks noGrp="1"/>
          </p:cNvSpPr>
          <p:nvPr>
            <p:ph sz="quarter" idx="53"/>
          </p:nvPr>
        </p:nvSpPr>
        <p:spPr>
          <a:xfrm>
            <a:off x="1143784" y="3853221"/>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11">
            <a:extLst>
              <a:ext uri="{FF2B5EF4-FFF2-40B4-BE49-F238E27FC236}">
                <a16:creationId xmlns:a16="http://schemas.microsoft.com/office/drawing/2014/main" id="{F5437325-BAC5-468C-B2E9-704012A65D40}"/>
              </a:ext>
            </a:extLst>
          </p:cNvPr>
          <p:cNvSpPr>
            <a:spLocks noGrp="1"/>
          </p:cNvSpPr>
          <p:nvPr>
            <p:ph sz="quarter" idx="54"/>
          </p:nvPr>
        </p:nvSpPr>
        <p:spPr>
          <a:xfrm>
            <a:off x="5029201" y="1429249"/>
            <a:ext cx="2979378" cy="185320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9737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FAF2353-12BE-4675-9122-1C6E64D0B329}" type="datetimeFigureOut">
              <a:rPr lang="en-US" smtClean="0"/>
              <a:t>11/17/21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3EDA231-FC4E-41F7-8FBF-90C21512306A}"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userDrawn="1"/>
        </p:nvSpPr>
        <p:spPr>
          <a:xfrm>
            <a:off x="161365" y="177949"/>
            <a:ext cx="5792627" cy="415498"/>
          </a:xfrm>
          <a:prstGeom prst="rect">
            <a:avLst/>
          </a:prstGeom>
          <a:noFill/>
        </p:spPr>
        <p:txBody>
          <a:bodyPr wrap="square" rtlCol="0">
            <a:spAutoFit/>
          </a:bodyPr>
          <a:lstStyle/>
          <a:p>
            <a:r>
              <a:rPr lang="en-US" sz="2100" b="1" dirty="0">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209513" y="0"/>
            <a:ext cx="1780598"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7361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FAF2353-12BE-4675-9122-1C6E64D0B329}" type="datetimeFigureOut">
              <a:rPr lang="en-US" smtClean="0"/>
              <a:t>11/17/21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3EDA231-FC4E-41F7-8FBF-90C21512306A}"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userDrawn="1"/>
        </p:nvSpPr>
        <p:spPr>
          <a:xfrm>
            <a:off x="161365" y="177949"/>
            <a:ext cx="5792627" cy="415498"/>
          </a:xfrm>
          <a:prstGeom prst="rect">
            <a:avLst/>
          </a:prstGeom>
          <a:noFill/>
        </p:spPr>
        <p:txBody>
          <a:bodyPr wrap="square" rtlCol="0">
            <a:spAutoFit/>
          </a:bodyPr>
          <a:lstStyle/>
          <a:p>
            <a:r>
              <a:rPr lang="en-US" sz="2100" b="1" dirty="0">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209513" y="0"/>
            <a:ext cx="1780598"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1549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993775"/>
          </a:xfrm>
        </p:spPr>
        <p:txBody>
          <a:bodyPr>
            <a:no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352800"/>
            <a:ext cx="6400800" cy="1752600"/>
          </a:xfrm>
        </p:spPr>
        <p:txBody>
          <a:bodyPr>
            <a:no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FBDB1181-7691-4F35-BF99-CE471E3241E4}" type="slidenum">
              <a:rPr lang="en-US" smtClean="0"/>
              <a:t>‹#›</a:t>
            </a:fld>
            <a:endParaRPr lang="en-US"/>
          </a:p>
        </p:txBody>
      </p:sp>
    </p:spTree>
    <p:extLst>
      <p:ext uri="{BB962C8B-B14F-4D97-AF65-F5344CB8AC3E}">
        <p14:creationId xmlns:p14="http://schemas.microsoft.com/office/powerpoint/2010/main" val="16490900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7162800" cy="563562"/>
          </a:xfrm>
        </p:spPr>
        <p:txBody>
          <a:bodyPr/>
          <a:lstStyle/>
          <a:p>
            <a:r>
              <a:rPr lang="en-US"/>
              <a:t>Click to edit Master title style</a:t>
            </a:r>
          </a:p>
        </p:txBody>
      </p:sp>
      <p:sp>
        <p:nvSpPr>
          <p:cNvPr id="3" name="Content Placeholder 2"/>
          <p:cNvSpPr>
            <a:spLocks noGrp="1"/>
          </p:cNvSpPr>
          <p:nvPr>
            <p:ph idx="1"/>
          </p:nvPr>
        </p:nvSpPr>
        <p:spPr>
          <a:xfrm>
            <a:off x="457200" y="1109133"/>
            <a:ext cx="8229600" cy="5017030"/>
          </a:xfrm>
        </p:spPr>
        <p:txBody>
          <a:bodyPr>
            <a:noAutofit/>
          </a:bodyPr>
          <a:lstStyle>
            <a:lvl1pPr marL="230188" indent="-230188">
              <a:defRPr sz="2000"/>
            </a:lvl1pPr>
            <a:lvl2pPr marL="461963" indent="-233363">
              <a:defRPr sz="1800"/>
            </a:lvl2pPr>
            <a:lvl3pPr marL="684213" indent="-228600">
              <a:defRPr sz="1600"/>
            </a:lvl3pPr>
            <a:lvl4pPr marL="914400" indent="-228600">
              <a:defRPr sz="1400"/>
            </a:lvl4pPr>
            <a:lvl5pPr marL="114458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884C948C-2B96-4B34-825C-96F385DBD556}" type="slidenum">
              <a:rPr lang="en-US" smtClean="0"/>
              <a:pPr/>
              <a:t>‹#›</a:t>
            </a:fld>
            <a:endParaRPr lang="en-US"/>
          </a:p>
        </p:txBody>
      </p:sp>
    </p:spTree>
    <p:extLst>
      <p:ext uri="{BB962C8B-B14F-4D97-AF65-F5344CB8AC3E}">
        <p14:creationId xmlns:p14="http://schemas.microsoft.com/office/powerpoint/2010/main" val="3422031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Focuse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baseline="0">
                <a:solidFill>
                  <a:schemeClr val="bg2"/>
                </a:solidFill>
              </a:defRPr>
            </a:lvl1pPr>
          </a:lstStyle>
          <a:p>
            <a:fld id="{BE05E294-9D3F-AF49-9CD2-D723A19B1CEC}" type="slidenum">
              <a:rPr lang="en-US" smtClean="0"/>
              <a:pPr/>
              <a:t>‹#›</a:t>
            </a:fld>
            <a:endParaRPr lang="en-US"/>
          </a:p>
        </p:txBody>
      </p:sp>
      <p:sp>
        <p:nvSpPr>
          <p:cNvPr id="3" name="Footer Placeholder 2"/>
          <p:cNvSpPr>
            <a:spLocks noGrp="1"/>
          </p:cNvSpPr>
          <p:nvPr>
            <p:ph type="ftr" sz="quarter" idx="13"/>
          </p:nvPr>
        </p:nvSpPr>
        <p:spPr/>
        <p:txBody>
          <a:bodyPr/>
          <a:lstStyle/>
          <a:p>
            <a:endParaRPr lang="en-US"/>
          </a:p>
        </p:txBody>
      </p:sp>
      <p:sp>
        <p:nvSpPr>
          <p:cNvPr id="6" name="Slide Number Placeholder 4">
            <a:extLst>
              <a:ext uri="{FF2B5EF4-FFF2-40B4-BE49-F238E27FC236}">
                <a16:creationId xmlns:a16="http://schemas.microsoft.com/office/drawing/2014/main" id="{8428ABAB-2265-D84C-B657-1935C93C4AC2}"/>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bg1"/>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8" name="Slide Number Placeholder 5">
            <a:extLst>
              <a:ext uri="{FF2B5EF4-FFF2-40B4-BE49-F238E27FC236}">
                <a16:creationId xmlns:a16="http://schemas.microsoft.com/office/drawing/2014/main" id="{2EDE7CA8-AB42-B640-9A9F-528FB5D5C955}"/>
              </a:ext>
            </a:extLst>
          </p:cNvPr>
          <p:cNvSpPr txBox="1">
            <a:spLocks/>
          </p:cNvSpPr>
          <p:nvPr userDrawn="1"/>
        </p:nvSpPr>
        <p:spPr>
          <a:xfrm>
            <a:off x="4333875" y="6517787"/>
            <a:ext cx="476250" cy="302958"/>
          </a:xfrm>
          <a:prstGeom prst="rect">
            <a:avLst/>
          </a:prstGeom>
        </p:spPr>
        <p:txBody>
          <a:bodyPr vert="horz" lIns="68580" tIns="34290" rIns="68580" bIns="34290" rtlCol="0" anchor="ctr"/>
          <a:lstStyle>
            <a:defPPr>
              <a:defRPr lang="en-US"/>
            </a:defPPr>
            <a:lvl1pPr algn="ctr" defTabSz="457200" rtl="0" fontAlgn="base">
              <a:spcBef>
                <a:spcPct val="0"/>
              </a:spcBef>
              <a:spcAft>
                <a:spcPct val="0"/>
              </a:spcAft>
              <a:defRPr sz="800" kern="1200" baseline="0">
                <a:solidFill>
                  <a:schemeClr val="accent6"/>
                </a:solidFill>
                <a:latin typeface="Calibri" charset="0"/>
                <a:ea typeface="Helvetica Neue" charset="0"/>
                <a:cs typeface="Helvetica Neue" charset="0"/>
              </a:defRPr>
            </a:lvl1pPr>
            <a:lvl2pPr marL="457200" algn="l" defTabSz="457200"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fld id="{B6B458F9-9C5A-D94F-A853-7378C04DD7CC}" type="slidenum">
              <a:rPr lang="en-US" sz="600" smtClean="0">
                <a:solidFill>
                  <a:schemeClr val="bg2"/>
                </a:solidFill>
              </a:rPr>
              <a:pPr/>
              <a:t>‹#›</a:t>
            </a:fld>
            <a:endParaRPr lang="en-US" sz="600" dirty="0">
              <a:solidFill>
                <a:schemeClr val="bg2"/>
              </a:solidFill>
            </a:endParaRPr>
          </a:p>
        </p:txBody>
      </p:sp>
      <p:sp>
        <p:nvSpPr>
          <p:cNvPr id="9" name="Rectangle 8">
            <a:extLst>
              <a:ext uri="{FF2B5EF4-FFF2-40B4-BE49-F238E27FC236}">
                <a16:creationId xmlns:a16="http://schemas.microsoft.com/office/drawing/2014/main" id="{96DFB297-C108-2749-971E-D444E56486FE}"/>
              </a:ext>
            </a:extLst>
          </p:cNvPr>
          <p:cNvSpPr/>
          <p:nvPr userDrawn="1"/>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11" name="Rectangle 10">
            <a:extLst>
              <a:ext uri="{FF2B5EF4-FFF2-40B4-BE49-F238E27FC236}">
                <a16:creationId xmlns:a16="http://schemas.microsoft.com/office/drawing/2014/main" id="{8C4956D2-6679-324D-8378-26D0D1ED1324}"/>
              </a:ext>
            </a:extLst>
          </p:cNvPr>
          <p:cNvSpPr/>
          <p:nvPr userDrawn="1"/>
        </p:nvSpPr>
        <p:spPr>
          <a:xfrm>
            <a:off x="1" y="417424"/>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12" name="Text Placeholder 35">
            <a:extLst>
              <a:ext uri="{FF2B5EF4-FFF2-40B4-BE49-F238E27FC236}">
                <a16:creationId xmlns:a16="http://schemas.microsoft.com/office/drawing/2014/main" id="{B9E8C41F-E5C1-473A-B00B-D237D955AAAA}"/>
              </a:ext>
            </a:extLst>
          </p:cNvPr>
          <p:cNvSpPr>
            <a:spLocks noGrp="1"/>
          </p:cNvSpPr>
          <p:nvPr>
            <p:ph type="body" sz="quarter" idx="27"/>
          </p:nvPr>
        </p:nvSpPr>
        <p:spPr>
          <a:xfrm>
            <a:off x="1046662" y="58368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4" name="Text Placeholder 35">
            <a:extLst>
              <a:ext uri="{FF2B5EF4-FFF2-40B4-BE49-F238E27FC236}">
                <a16:creationId xmlns:a16="http://schemas.microsoft.com/office/drawing/2014/main" id="{262C81C4-EDE6-4DFA-BA8D-176BA316C732}"/>
              </a:ext>
            </a:extLst>
          </p:cNvPr>
          <p:cNvSpPr>
            <a:spLocks noGrp="1"/>
          </p:cNvSpPr>
          <p:nvPr>
            <p:ph type="body" sz="quarter" idx="30"/>
          </p:nvPr>
        </p:nvSpPr>
        <p:spPr>
          <a:xfrm>
            <a:off x="1043386" y="34128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6" name="Text Placeholder 35">
            <a:extLst>
              <a:ext uri="{FF2B5EF4-FFF2-40B4-BE49-F238E27FC236}">
                <a16:creationId xmlns:a16="http://schemas.microsoft.com/office/drawing/2014/main" id="{05F1B8E0-B801-4D1D-83AD-46795F7D7121}"/>
              </a:ext>
            </a:extLst>
          </p:cNvPr>
          <p:cNvSpPr>
            <a:spLocks noGrp="1"/>
          </p:cNvSpPr>
          <p:nvPr>
            <p:ph type="body" sz="quarter" idx="32"/>
          </p:nvPr>
        </p:nvSpPr>
        <p:spPr>
          <a:xfrm>
            <a:off x="3532687" y="58368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18" name="Text Placeholder 35">
            <a:extLst>
              <a:ext uri="{FF2B5EF4-FFF2-40B4-BE49-F238E27FC236}">
                <a16:creationId xmlns:a16="http://schemas.microsoft.com/office/drawing/2014/main" id="{1E747487-3CDD-4BF8-83E8-D9803E652B9A}"/>
              </a:ext>
            </a:extLst>
          </p:cNvPr>
          <p:cNvSpPr>
            <a:spLocks noGrp="1"/>
          </p:cNvSpPr>
          <p:nvPr>
            <p:ph type="body" sz="quarter" idx="34"/>
          </p:nvPr>
        </p:nvSpPr>
        <p:spPr>
          <a:xfrm>
            <a:off x="3529411" y="34128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0" name="Text Placeholder 35">
            <a:extLst>
              <a:ext uri="{FF2B5EF4-FFF2-40B4-BE49-F238E27FC236}">
                <a16:creationId xmlns:a16="http://schemas.microsoft.com/office/drawing/2014/main" id="{58B2642D-76A4-440C-87C3-E3EE50ECE356}"/>
              </a:ext>
            </a:extLst>
          </p:cNvPr>
          <p:cNvSpPr>
            <a:spLocks noGrp="1"/>
          </p:cNvSpPr>
          <p:nvPr>
            <p:ph type="body" sz="quarter" idx="36"/>
          </p:nvPr>
        </p:nvSpPr>
        <p:spPr>
          <a:xfrm>
            <a:off x="6018712" y="5836854"/>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22" name="Text Placeholder 35">
            <a:extLst>
              <a:ext uri="{FF2B5EF4-FFF2-40B4-BE49-F238E27FC236}">
                <a16:creationId xmlns:a16="http://schemas.microsoft.com/office/drawing/2014/main" id="{6C5A387F-1A8A-451A-8A63-D0264E3C361A}"/>
              </a:ext>
            </a:extLst>
          </p:cNvPr>
          <p:cNvSpPr>
            <a:spLocks noGrp="1"/>
          </p:cNvSpPr>
          <p:nvPr>
            <p:ph type="body" sz="quarter" idx="38"/>
          </p:nvPr>
        </p:nvSpPr>
        <p:spPr>
          <a:xfrm>
            <a:off x="6015436" y="3412883"/>
            <a:ext cx="2072380" cy="274186"/>
          </a:xfrm>
        </p:spPr>
        <p:txBody>
          <a:bodyPr/>
          <a:lstStyle>
            <a:lvl1pPr algn="ctr">
              <a:defRPr lang="en-US" sz="1050" smtClean="0">
                <a:solidFill>
                  <a:schemeClr val="tx1"/>
                </a:solidFill>
              </a:defRPr>
            </a:lvl1pPr>
            <a:lvl2pPr>
              <a:defRPr lang="en-US" smtClean="0">
                <a:latin typeface="Helvetica Neue" charset="0"/>
              </a:defRPr>
            </a:lvl2pPr>
            <a:lvl3pPr>
              <a:defRPr lang="en-US" smtClean="0">
                <a:latin typeface="Helvetica Neue" charset="0"/>
              </a:defRPr>
            </a:lvl3pPr>
            <a:lvl4pPr>
              <a:defRPr lang="en-US" smtClean="0">
                <a:latin typeface="Helvetica Neue" charset="0"/>
              </a:defRPr>
            </a:lvl4pPr>
            <a:lvl5pPr>
              <a:defRPr lang="en-US">
                <a:latin typeface="Helvetica Neue" charset="0"/>
              </a:defRPr>
            </a:lvl5pPr>
          </a:lstStyle>
          <a:p>
            <a:pPr marL="0" lvl="0" indent="0" fontAlgn="auto">
              <a:spcAft>
                <a:spcPts val="0"/>
              </a:spcAft>
              <a:buNone/>
            </a:pPr>
            <a:r>
              <a:rPr lang="en-US" dirty="0"/>
              <a:t>Edit Master text styles</a:t>
            </a:r>
          </a:p>
        </p:txBody>
      </p:sp>
      <p:sp>
        <p:nvSpPr>
          <p:cNvPr id="7" name="Title 6">
            <a:extLst>
              <a:ext uri="{FF2B5EF4-FFF2-40B4-BE49-F238E27FC236}">
                <a16:creationId xmlns:a16="http://schemas.microsoft.com/office/drawing/2014/main" id="{B967838D-20D8-4858-876F-6B8DBF7EAE45}"/>
              </a:ext>
            </a:extLst>
          </p:cNvPr>
          <p:cNvSpPr>
            <a:spLocks noGrp="1"/>
          </p:cNvSpPr>
          <p:nvPr>
            <p:ph type="title"/>
          </p:nvPr>
        </p:nvSpPr>
        <p:spPr/>
        <p:txBody>
          <a:bodyPr/>
          <a:lstStyle/>
          <a:p>
            <a:r>
              <a:rPr lang="en-US"/>
              <a:t>Click to edit Master title style</a:t>
            </a:r>
          </a:p>
        </p:txBody>
      </p:sp>
      <p:sp>
        <p:nvSpPr>
          <p:cNvPr id="26" name="Rectangle 25">
            <a:extLst>
              <a:ext uri="{FF2B5EF4-FFF2-40B4-BE49-F238E27FC236}">
                <a16:creationId xmlns:a16="http://schemas.microsoft.com/office/drawing/2014/main" id="{525B6FE0-5597-4036-9C0D-06715A0E91E7}"/>
              </a:ext>
            </a:extLst>
          </p:cNvPr>
          <p:cNvSpPr/>
          <p:nvPr userDrawn="1"/>
        </p:nvSpPr>
        <p:spPr>
          <a:xfrm>
            <a:off x="8933416"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F836FF41-07C2-4EB1-B2DF-B9AAD51D381A}"/>
              </a:ext>
            </a:extLst>
          </p:cNvPr>
          <p:cNvSpPr/>
          <p:nvPr userDrawn="1"/>
        </p:nvSpPr>
        <p:spPr>
          <a:xfrm>
            <a:off x="0" y="6256422"/>
            <a:ext cx="210584" cy="60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Content Placeholder 11">
            <a:extLst>
              <a:ext uri="{FF2B5EF4-FFF2-40B4-BE49-F238E27FC236}">
                <a16:creationId xmlns:a16="http://schemas.microsoft.com/office/drawing/2014/main" id="{BDB45645-DCD0-4862-8D18-2D7299F44920}"/>
              </a:ext>
            </a:extLst>
          </p:cNvPr>
          <p:cNvSpPr>
            <a:spLocks noGrp="1"/>
          </p:cNvSpPr>
          <p:nvPr>
            <p:ph sz="quarter" idx="31"/>
          </p:nvPr>
        </p:nvSpPr>
        <p:spPr>
          <a:xfrm>
            <a:off x="1065373"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11">
            <a:extLst>
              <a:ext uri="{FF2B5EF4-FFF2-40B4-BE49-F238E27FC236}">
                <a16:creationId xmlns:a16="http://schemas.microsoft.com/office/drawing/2014/main" id="{F98B32FE-2B71-4E1E-B668-BAC49D8E487D}"/>
              </a:ext>
            </a:extLst>
          </p:cNvPr>
          <p:cNvSpPr>
            <a:spLocks noGrp="1"/>
          </p:cNvSpPr>
          <p:nvPr>
            <p:ph sz="quarter" idx="40"/>
          </p:nvPr>
        </p:nvSpPr>
        <p:spPr>
          <a:xfrm>
            <a:off x="603742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11">
            <a:extLst>
              <a:ext uri="{FF2B5EF4-FFF2-40B4-BE49-F238E27FC236}">
                <a16:creationId xmlns:a16="http://schemas.microsoft.com/office/drawing/2014/main" id="{FAB5FD34-EBB9-41BE-8614-D6951C14C05C}"/>
              </a:ext>
            </a:extLst>
          </p:cNvPr>
          <p:cNvSpPr>
            <a:spLocks noGrp="1"/>
          </p:cNvSpPr>
          <p:nvPr>
            <p:ph sz="quarter" idx="41"/>
          </p:nvPr>
        </p:nvSpPr>
        <p:spPr>
          <a:xfrm>
            <a:off x="3529411"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11">
            <a:extLst>
              <a:ext uri="{FF2B5EF4-FFF2-40B4-BE49-F238E27FC236}">
                <a16:creationId xmlns:a16="http://schemas.microsoft.com/office/drawing/2014/main" id="{F70B4CC5-C5CF-4EF8-AF96-ED4306250287}"/>
              </a:ext>
            </a:extLst>
          </p:cNvPr>
          <p:cNvSpPr>
            <a:spLocks noGrp="1"/>
          </p:cNvSpPr>
          <p:nvPr>
            <p:ph sz="quarter" idx="42"/>
          </p:nvPr>
        </p:nvSpPr>
        <p:spPr>
          <a:xfrm>
            <a:off x="6034147" y="152618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11">
            <a:extLst>
              <a:ext uri="{FF2B5EF4-FFF2-40B4-BE49-F238E27FC236}">
                <a16:creationId xmlns:a16="http://schemas.microsoft.com/office/drawing/2014/main" id="{0DC08D1C-8573-4454-9E0B-ACD507F91C70}"/>
              </a:ext>
            </a:extLst>
          </p:cNvPr>
          <p:cNvSpPr>
            <a:spLocks noGrp="1"/>
          </p:cNvSpPr>
          <p:nvPr>
            <p:ph sz="quarter" idx="43"/>
          </p:nvPr>
        </p:nvSpPr>
        <p:spPr>
          <a:xfrm>
            <a:off x="1065373"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11">
            <a:extLst>
              <a:ext uri="{FF2B5EF4-FFF2-40B4-BE49-F238E27FC236}">
                <a16:creationId xmlns:a16="http://schemas.microsoft.com/office/drawing/2014/main" id="{DF0E753F-3578-46B8-9D48-ABBDCEE134FC}"/>
              </a:ext>
            </a:extLst>
          </p:cNvPr>
          <p:cNvSpPr>
            <a:spLocks noGrp="1"/>
          </p:cNvSpPr>
          <p:nvPr>
            <p:ph sz="quarter" idx="44"/>
          </p:nvPr>
        </p:nvSpPr>
        <p:spPr>
          <a:xfrm>
            <a:off x="3529411" y="3950156"/>
            <a:ext cx="2034956" cy="168473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67231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3.xml"/><Relationship Id="rId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1" y="6332561"/>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2" name="Title Placeholder 1"/>
          <p:cNvSpPr>
            <a:spLocks noGrp="1"/>
          </p:cNvSpPr>
          <p:nvPr>
            <p:ph type="title"/>
          </p:nvPr>
        </p:nvSpPr>
        <p:spPr>
          <a:xfrm>
            <a:off x="277550" y="269774"/>
            <a:ext cx="8588902" cy="8207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90525" y="1311918"/>
            <a:ext cx="8472164" cy="478884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333875" y="6517787"/>
            <a:ext cx="476250" cy="302958"/>
          </a:xfrm>
          <a:prstGeom prst="rect">
            <a:avLst/>
          </a:prstGeom>
        </p:spPr>
        <p:txBody>
          <a:bodyPr vert="horz" lIns="91440" tIns="45720" rIns="91440" bIns="45720" rtlCol="0" anchor="ctr"/>
          <a:lstStyle>
            <a:lvl1pPr algn="ctr">
              <a:defRPr sz="600" baseline="0">
                <a:solidFill>
                  <a:schemeClr val="bg2"/>
                </a:solidFill>
                <a:latin typeface="Calibri" charset="0"/>
                <a:ea typeface="Helvetica Neue" charset="0"/>
                <a:cs typeface="Helvetica Neue" charset="0"/>
              </a:defRPr>
            </a:lvl1pPr>
          </a:lstStyle>
          <a:p>
            <a:fld id="{B6B458F9-9C5A-D94F-A853-7378C04DD7CC}" type="slidenum">
              <a:rPr lang="en-US" smtClean="0"/>
              <a:pPr/>
              <a:t>‹#›</a:t>
            </a:fld>
            <a:endParaRPr lang="en-US" dirty="0"/>
          </a:p>
        </p:txBody>
      </p:sp>
      <p:sp>
        <p:nvSpPr>
          <p:cNvPr id="8" name="Rectangle 7"/>
          <p:cNvSpPr/>
          <p:nvPr/>
        </p:nvSpPr>
        <p:spPr>
          <a:xfrm>
            <a:off x="210585" y="6484245"/>
            <a:ext cx="2020105" cy="184666"/>
          </a:xfrm>
          <a:prstGeom prst="rect">
            <a:avLst/>
          </a:prstGeom>
        </p:spPr>
        <p:txBody>
          <a:bodyPr wrap="none">
            <a:spAutoFit/>
          </a:bodyPr>
          <a:lstStyle/>
          <a:p>
            <a:r>
              <a:rPr lang="en-US" sz="600" baseline="0" dirty="0">
                <a:solidFill>
                  <a:schemeClr val="bg2"/>
                </a:solidFill>
                <a:latin typeface="Calibri" charset="0"/>
                <a:ea typeface="Helvetica Neue" charset="0"/>
                <a:cs typeface="Helvetica Neue" charset="0"/>
              </a:rPr>
              <a:t>©</a:t>
            </a:r>
            <a:r>
              <a:rPr lang="en-US" sz="600" dirty="0">
                <a:solidFill>
                  <a:schemeClr val="bg2"/>
                </a:solidFill>
                <a:latin typeface="Calibri" charset="0"/>
                <a:ea typeface="Helvetica Neue" charset="0"/>
                <a:cs typeface="Helvetica Neue" charset="0"/>
              </a:rPr>
              <a:t> 2019 SRI International.  All Rights Reserved.  Proprietary</a:t>
            </a:r>
          </a:p>
        </p:txBody>
      </p:sp>
      <p:sp>
        <p:nvSpPr>
          <p:cNvPr id="4" name="Footer Placeholder 3"/>
          <p:cNvSpPr>
            <a:spLocks noGrp="1"/>
          </p:cNvSpPr>
          <p:nvPr>
            <p:ph type="ftr" sz="quarter" idx="3"/>
          </p:nvPr>
        </p:nvSpPr>
        <p:spPr>
          <a:xfrm>
            <a:off x="3028950" y="70421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9" name="Rectangle 8">
            <a:extLst>
              <a:ext uri="{FF2B5EF4-FFF2-40B4-BE49-F238E27FC236}">
                <a16:creationId xmlns:a16="http://schemas.microsoft.com/office/drawing/2014/main" id="{62207E55-5F59-1443-B593-00EB2C5CB126}"/>
              </a:ext>
            </a:extLst>
          </p:cNvPr>
          <p:cNvSpPr/>
          <p:nvPr userDrawn="1"/>
        </p:nvSpPr>
        <p:spPr>
          <a:xfrm>
            <a:off x="9031147" y="6332561"/>
            <a:ext cx="112853" cy="525439"/>
          </a:xfrm>
          <a:prstGeom prst="rect">
            <a:avLst/>
          </a:prstGeom>
          <a:solidFill>
            <a:schemeClr val="tx2"/>
          </a:solidFill>
          <a:ln w="9525" algn="ctr">
            <a:noFill/>
            <a:miter lim="800000"/>
            <a:headEnd/>
            <a:tailEnd/>
          </a:ln>
        </p:spPr>
        <p:txBody>
          <a:bodyPr wrap="none" anchor="ctr"/>
          <a:lstStyle/>
          <a:p>
            <a:pPr lvl="0"/>
            <a:endParaRPr lang="en-US" sz="1350"/>
          </a:p>
        </p:txBody>
      </p:sp>
      <p:sp>
        <p:nvSpPr>
          <p:cNvPr id="23" name="Rectangle 22">
            <a:extLst>
              <a:ext uri="{FF2B5EF4-FFF2-40B4-BE49-F238E27FC236}">
                <a16:creationId xmlns:a16="http://schemas.microsoft.com/office/drawing/2014/main" id="{983B536A-71D5-43FD-B191-5BE764F914F0}"/>
              </a:ext>
            </a:extLst>
          </p:cNvPr>
          <p:cNvSpPr/>
          <p:nvPr userDrawn="1"/>
        </p:nvSpPr>
        <p:spPr>
          <a:xfrm>
            <a:off x="7361697" y="6484245"/>
            <a:ext cx="1500992" cy="164592"/>
          </a:xfrm>
          <a:prstGeom prst="rect">
            <a:avLst/>
          </a:prstGeom>
          <a:blipFill dpi="0" rotWithShape="1">
            <a:blip r:embed="rId83">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05590797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718" r:id="rId54"/>
    <p:sldLayoutId id="2147483719" r:id="rId55"/>
    <p:sldLayoutId id="2147483722" r:id="rId56"/>
    <p:sldLayoutId id="2147483721" r:id="rId57"/>
    <p:sldLayoutId id="2147483723" r:id="rId58"/>
    <p:sldLayoutId id="2147483725" r:id="rId59"/>
    <p:sldLayoutId id="2147483726" r:id="rId60"/>
    <p:sldLayoutId id="2147483729" r:id="rId61"/>
    <p:sldLayoutId id="2147483728" r:id="rId62"/>
    <p:sldLayoutId id="2147483727" r:id="rId63"/>
    <p:sldLayoutId id="2147483730" r:id="rId64"/>
    <p:sldLayoutId id="2147483731" r:id="rId65"/>
    <p:sldLayoutId id="2147483732" r:id="rId66"/>
    <p:sldLayoutId id="2147483756" r:id="rId67"/>
    <p:sldLayoutId id="2147483757" r:id="rId68"/>
    <p:sldLayoutId id="2147483758" r:id="rId69"/>
    <p:sldLayoutId id="2147483747" r:id="rId70"/>
    <p:sldLayoutId id="2147483746" r:id="rId71"/>
    <p:sldLayoutId id="2147483745" r:id="rId72"/>
    <p:sldLayoutId id="2147483748" r:id="rId73"/>
    <p:sldLayoutId id="2147483751" r:id="rId74"/>
    <p:sldLayoutId id="2147483749" r:id="rId75"/>
    <p:sldLayoutId id="2147483743" r:id="rId76"/>
    <p:sldLayoutId id="2147483752" r:id="rId77"/>
    <p:sldLayoutId id="2147483753" r:id="rId78"/>
    <p:sldLayoutId id="2147483754" r:id="rId79"/>
    <p:sldLayoutId id="2147483763" r:id="rId80"/>
    <p:sldLayoutId id="2147483764" r:id="rId81"/>
  </p:sldLayoutIdLst>
  <p:hf sldNum="0" hdr="0" ftr="0" dt="0"/>
  <p:txStyles>
    <p:titleStyle>
      <a:lvl1pPr algn="l" defTabSz="685800" rtl="0" eaLnBrk="1" latinLnBrk="0" hangingPunct="1">
        <a:lnSpc>
          <a:spcPct val="90000"/>
        </a:lnSpc>
        <a:spcBef>
          <a:spcPct val="0"/>
        </a:spcBef>
        <a:buNone/>
        <a:defRPr sz="2400" b="0" i="0" kern="1200" baseline="0">
          <a:solidFill>
            <a:schemeClr val="tx1"/>
          </a:solidFill>
          <a:latin typeface="+mn-lt"/>
          <a:ea typeface="Helvetica Neue Medium" charset="0"/>
          <a:cs typeface="Helvetica Neue Medium" charset="0"/>
        </a:defRPr>
      </a:lvl1pPr>
    </p:titleStyle>
    <p:bodyStyle>
      <a:lvl1pPr marL="42863" indent="0" algn="l" defTabSz="685800" rtl="0" eaLnBrk="1" latinLnBrk="0" hangingPunct="1">
        <a:lnSpc>
          <a:spcPct val="90000"/>
        </a:lnSpc>
        <a:spcBef>
          <a:spcPts val="750"/>
        </a:spcBef>
        <a:buClr>
          <a:schemeClr val="bg2">
            <a:lumMod val="75000"/>
          </a:schemeClr>
        </a:buClr>
        <a:buSzPct val="70000"/>
        <a:buFont typeface="Calibri" panose="020F0502020204030204" pitchFamily="34" charset="0"/>
        <a:buChar char="﻿"/>
        <a:defRPr sz="2100" b="0" i="0" kern="1200">
          <a:solidFill>
            <a:srgbClr val="000000"/>
          </a:solidFill>
          <a:latin typeface="+mn-lt"/>
          <a:ea typeface="Helvetica Neue" charset="0"/>
          <a:cs typeface="Helvetica Neue" charset="0"/>
        </a:defRPr>
      </a:lvl1pPr>
      <a:lvl2pPr marL="214313" indent="-128588" algn="l" defTabSz="685800" rtl="0" eaLnBrk="1" latinLnBrk="0" hangingPunct="1">
        <a:lnSpc>
          <a:spcPct val="90000"/>
        </a:lnSpc>
        <a:spcBef>
          <a:spcPts val="375"/>
        </a:spcBef>
        <a:buClr>
          <a:schemeClr val="bg2">
            <a:lumMod val="75000"/>
          </a:schemeClr>
        </a:buClr>
        <a:buSzPct val="70000"/>
        <a:buFont typeface="Wingdings" charset="2"/>
        <a:buChar char="§"/>
        <a:defRPr sz="1800" b="0" i="0" kern="1200">
          <a:solidFill>
            <a:srgbClr val="000000"/>
          </a:solidFill>
          <a:latin typeface="+mn-lt"/>
          <a:ea typeface="Helvetica Neue" charset="0"/>
          <a:cs typeface="Helvetica Neue" charset="0"/>
        </a:defRPr>
      </a:lvl2pPr>
      <a:lvl3pPr marL="385763" indent="-128588" algn="l" defTabSz="685800" rtl="0" eaLnBrk="1" latinLnBrk="0" hangingPunct="1">
        <a:lnSpc>
          <a:spcPct val="90000"/>
        </a:lnSpc>
        <a:spcBef>
          <a:spcPts val="375"/>
        </a:spcBef>
        <a:buClr>
          <a:schemeClr val="bg2">
            <a:lumMod val="75000"/>
          </a:schemeClr>
        </a:buClr>
        <a:buSzPct val="70000"/>
        <a:buFont typeface="Wingdings" charset="2"/>
        <a:buChar char="§"/>
        <a:defRPr sz="1500" b="0" i="0" kern="1200">
          <a:solidFill>
            <a:srgbClr val="000000"/>
          </a:solidFill>
          <a:latin typeface="+mn-lt"/>
          <a:ea typeface="Helvetica Neue" charset="0"/>
          <a:cs typeface="Helvetica Neue" charset="0"/>
        </a:defRPr>
      </a:lvl3pPr>
      <a:lvl4pPr marL="514350" indent="-85725" algn="l" defTabSz="685800" rtl="0" eaLnBrk="1" latinLnBrk="0" hangingPunct="1">
        <a:lnSpc>
          <a:spcPct val="90000"/>
        </a:lnSpc>
        <a:spcBef>
          <a:spcPts val="375"/>
        </a:spcBef>
        <a:buClr>
          <a:schemeClr val="bg2">
            <a:lumMod val="75000"/>
          </a:schemeClr>
        </a:buClr>
        <a:buSzPct val="70000"/>
        <a:buFont typeface="Wingdings" charset="2"/>
        <a:buChar char="§"/>
        <a:defRPr sz="1350" b="0" i="0" kern="1200">
          <a:solidFill>
            <a:srgbClr val="000000"/>
          </a:solidFill>
          <a:latin typeface="+mn-lt"/>
          <a:ea typeface="Helvetica Neue" charset="0"/>
          <a:cs typeface="Helvetica Neue" charset="0"/>
        </a:defRPr>
      </a:lvl4pPr>
      <a:lvl5pPr marL="600075" indent="-85725" algn="l" defTabSz="685800" rtl="0" eaLnBrk="1" latinLnBrk="0" hangingPunct="1">
        <a:lnSpc>
          <a:spcPct val="90000"/>
        </a:lnSpc>
        <a:spcBef>
          <a:spcPts val="375"/>
        </a:spcBef>
        <a:buClr>
          <a:schemeClr val="bg2">
            <a:lumMod val="75000"/>
          </a:schemeClr>
        </a:buClr>
        <a:buSzPct val="70000"/>
        <a:buFont typeface="Wingdings" charset="2"/>
        <a:buChar char="§"/>
        <a:defRPr sz="1350" b="0" i="0" kern="1200">
          <a:solidFill>
            <a:srgbClr val="000000"/>
          </a:solidFill>
          <a:latin typeface="+mn-lt"/>
          <a:ea typeface="Helvetica Neue" charset="0"/>
          <a:cs typeface="Helvetica Neue"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98438"/>
            <a:ext cx="7162800" cy="5635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151467"/>
            <a:ext cx="8229600" cy="49746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4362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4362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C948C-2B96-4B34-825C-96F385DBD556}" type="slidenum">
              <a:rPr lang="en-US" smtClean="0"/>
              <a:pPr/>
              <a:t>‹#›</a:t>
            </a:fld>
            <a:endParaRPr lang="en-US"/>
          </a:p>
        </p:txBody>
      </p:sp>
      <p:cxnSp>
        <p:nvCxnSpPr>
          <p:cNvPr id="9" name="Straight Connector 8"/>
          <p:cNvCxnSpPr/>
          <p:nvPr/>
        </p:nvCxnSpPr>
        <p:spPr>
          <a:xfrm flipH="1">
            <a:off x="0" y="1002769"/>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0" y="6404502"/>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113933"/>
      </p:ext>
    </p:extLst>
  </p:cSld>
  <p:clrMap bg1="lt1" tx1="dk1" bg2="lt2" tx2="dk2" accent1="accent1" accent2="accent2" accent3="accent3" accent4="accent4" accent5="accent5" accent6="accent6" hlink="hlink" folHlink="folHlink"/>
  <p:sldLayoutIdLst>
    <p:sldLayoutId id="2147483760" r:id="rId1"/>
    <p:sldLayoutId id="2147483761" r:id="rId2"/>
  </p:sldLayoutIdLst>
  <p:hf hdr="0" ftr="0" dt="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30188" indent="-230188"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461963" indent="-233363"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684213"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914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144588" indent="-228600" algn="l" defTabSz="914400" rtl="0" eaLnBrk="1" latinLnBrk="0" hangingPunct="1">
        <a:spcBef>
          <a:spcPct val="20000"/>
        </a:spcBef>
        <a:buFont typeface="Arial"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5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012.02275" TargetMode="External"/><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53.xml"/><Relationship Id="rId7" Type="http://schemas.openxmlformats.org/officeDocument/2006/relationships/image" Target="../media/image3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rxiv.org/abs/1908.07125" TargetMode="Externa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CCAA5-31F4-DC4C-BC4E-446DD27A552F}"/>
              </a:ext>
            </a:extLst>
          </p:cNvPr>
          <p:cNvSpPr>
            <a:spLocks noGrp="1"/>
          </p:cNvSpPr>
          <p:nvPr>
            <p:ph type="ctrTitle"/>
          </p:nvPr>
        </p:nvSpPr>
        <p:spPr>
          <a:xfrm>
            <a:off x="67639" y="93682"/>
            <a:ext cx="4647304" cy="2324100"/>
          </a:xfrm>
        </p:spPr>
        <p:txBody>
          <a:bodyPr>
            <a:noAutofit/>
          </a:bodyPr>
          <a:lstStyle/>
          <a:p>
            <a:pPr algn="ctr"/>
            <a:r>
              <a:rPr lang="en-US" dirty="0"/>
              <a:t>Trojan Detection using Adversarial Learning, Sensitivity Analysis and Trigger Inversion</a:t>
            </a:r>
            <a:endParaRPr lang="en-US" sz="4400" dirty="0"/>
          </a:p>
        </p:txBody>
      </p:sp>
      <p:sp>
        <p:nvSpPr>
          <p:cNvPr id="14" name="Subtitle 13">
            <a:extLst>
              <a:ext uri="{FF2B5EF4-FFF2-40B4-BE49-F238E27FC236}">
                <a16:creationId xmlns:a16="http://schemas.microsoft.com/office/drawing/2014/main" id="{833197A5-8473-2E44-95D3-CA8E2EDAE10B}"/>
              </a:ext>
            </a:extLst>
          </p:cNvPr>
          <p:cNvSpPr>
            <a:spLocks noGrp="1"/>
          </p:cNvSpPr>
          <p:nvPr>
            <p:ph type="subTitle" idx="1"/>
          </p:nvPr>
        </p:nvSpPr>
        <p:spPr>
          <a:xfrm>
            <a:off x="353528" y="3429000"/>
            <a:ext cx="4361415" cy="1119394"/>
          </a:xfrm>
        </p:spPr>
        <p:txBody>
          <a:bodyPr>
            <a:normAutofit fontScale="85000" lnSpcReduction="20000"/>
          </a:bodyPr>
          <a:lstStyle/>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Team: Karan Sikka, </a:t>
            </a:r>
            <a:r>
              <a:rPr lang="en-US" b="1" dirty="0" err="1">
                <a:latin typeface="Calibri" panose="020F0502020204030204" pitchFamily="34" charset="0"/>
                <a:cs typeface="Calibri" panose="020F0502020204030204" pitchFamily="34" charset="0"/>
              </a:rPr>
              <a:t>Indranil</a:t>
            </a:r>
            <a:r>
              <a:rPr lang="en-US" b="1" dirty="0">
                <a:latin typeface="Calibri" panose="020F0502020204030204" pitchFamily="34" charset="0"/>
                <a:cs typeface="Calibri" panose="020F0502020204030204" pitchFamily="34" charset="0"/>
              </a:rPr>
              <a:t> Sur, </a:t>
            </a:r>
            <a:r>
              <a:rPr lang="en-US" b="1" dirty="0" err="1">
                <a:latin typeface="Calibri" panose="020F0502020204030204" pitchFamily="34" charset="0"/>
                <a:cs typeface="Calibri" panose="020F0502020204030204" pitchFamily="34" charset="0"/>
              </a:rPr>
              <a:t>Susmit</a:t>
            </a:r>
            <a:r>
              <a:rPr lang="en-US" b="1" dirty="0">
                <a:latin typeface="Calibri" panose="020F0502020204030204" pitchFamily="34" charset="0"/>
                <a:cs typeface="Calibri" panose="020F0502020204030204" pitchFamily="34" charset="0"/>
              </a:rPr>
              <a:t> Jha, Anirban Roy, Matthew </a:t>
            </a:r>
            <a:r>
              <a:rPr lang="en-US" b="1" dirty="0" err="1">
                <a:latin typeface="Calibri" panose="020F0502020204030204" pitchFamily="34" charset="0"/>
                <a:cs typeface="Calibri" panose="020F0502020204030204" pitchFamily="34" charset="0"/>
              </a:rPr>
              <a:t>Walmer</a:t>
            </a:r>
            <a:endParaRPr lang="en-US" b="1" dirty="0">
              <a:latin typeface="Calibri" panose="020F0502020204030204" pitchFamily="34" charset="0"/>
              <a:cs typeface="Calibri" panose="020F0502020204030204" pitchFamily="34" charset="0"/>
            </a:endParaRPr>
          </a:p>
          <a:p>
            <a:endParaRPr lang="en-US" dirty="0"/>
          </a:p>
        </p:txBody>
      </p:sp>
      <p:sp>
        <p:nvSpPr>
          <p:cNvPr id="13" name="TextBox 12">
            <a:extLst>
              <a:ext uri="{FF2B5EF4-FFF2-40B4-BE49-F238E27FC236}">
                <a16:creationId xmlns:a16="http://schemas.microsoft.com/office/drawing/2014/main" id="{9BA57BC2-4286-E948-9D83-F5666E3442C5}"/>
              </a:ext>
            </a:extLst>
          </p:cNvPr>
          <p:cNvSpPr txBox="1"/>
          <p:nvPr/>
        </p:nvSpPr>
        <p:spPr>
          <a:xfrm>
            <a:off x="734613" y="4973806"/>
            <a:ext cx="3313355" cy="484094"/>
          </a:xfrm>
          <a:prstGeom prst="rect">
            <a:avLst/>
          </a:prstGeom>
        </p:spPr>
        <p:txBody>
          <a:bodyPr wrap="none" rtlCol="0">
            <a:normAutofit/>
          </a:bodyPr>
          <a:lstStyle/>
          <a:p>
            <a:r>
              <a:rPr lang="en-US" dirty="0">
                <a:solidFill>
                  <a:schemeClr val="bg1"/>
                </a:solidFill>
                <a:latin typeface="+mn-lt"/>
              </a:rPr>
              <a:t>Work done under IARPA </a:t>
            </a:r>
            <a:r>
              <a:rPr lang="en-US" dirty="0" err="1">
                <a:solidFill>
                  <a:schemeClr val="bg1"/>
                </a:solidFill>
                <a:latin typeface="+mn-lt"/>
              </a:rPr>
              <a:t>TrojAI</a:t>
            </a:r>
            <a:endParaRPr lang="en-US" dirty="0">
              <a:solidFill>
                <a:schemeClr val="bg1"/>
              </a:solidFill>
              <a:latin typeface="+mn-lt"/>
            </a:endParaRPr>
          </a:p>
        </p:txBody>
      </p:sp>
      <p:pic>
        <p:nvPicPr>
          <p:cNvPr id="3" name="Picture 2">
            <a:extLst>
              <a:ext uri="{FF2B5EF4-FFF2-40B4-BE49-F238E27FC236}">
                <a16:creationId xmlns:a16="http://schemas.microsoft.com/office/drawing/2014/main" id="{AC0FE35A-3333-A644-AC8F-F16A14A6EFB7}"/>
              </a:ext>
            </a:extLst>
          </p:cNvPr>
          <p:cNvPicPr>
            <a:picLocks noChangeAspect="1"/>
          </p:cNvPicPr>
          <p:nvPr/>
        </p:nvPicPr>
        <p:blipFill>
          <a:blip r:embed="rId3"/>
          <a:stretch>
            <a:fillRect/>
          </a:stretch>
        </p:blipFill>
        <p:spPr>
          <a:xfrm>
            <a:off x="5115734" y="1255732"/>
            <a:ext cx="3799026" cy="2277317"/>
          </a:xfrm>
          <a:prstGeom prst="rect">
            <a:avLst/>
          </a:prstGeom>
        </p:spPr>
      </p:pic>
    </p:spTree>
    <p:extLst>
      <p:ext uri="{BB962C8B-B14F-4D97-AF65-F5344CB8AC3E}">
        <p14:creationId xmlns:p14="http://schemas.microsoft.com/office/powerpoint/2010/main" val="1111161527"/>
      </p:ext>
    </p:extLst>
  </p:cSld>
  <p:clrMapOvr>
    <a:masterClrMapping/>
  </p:clrMapOvr>
  <mc:AlternateContent xmlns:mc="http://schemas.openxmlformats.org/markup-compatibility/2006" xmlns:p14="http://schemas.microsoft.com/office/powerpoint/2010/main">
    <mc:Choice Requires="p14">
      <p:transition spd="slow" p14:dur="2000" advTm="16463"/>
    </mc:Choice>
    <mc:Fallback xmlns="">
      <p:transition spd="slow" advTm="16463"/>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1DA85-2B5D-9245-A4D3-27312DD55898}"/>
              </a:ext>
            </a:extLst>
          </p:cNvPr>
          <p:cNvSpPr>
            <a:spLocks noGrp="1"/>
          </p:cNvSpPr>
          <p:nvPr>
            <p:ph type="title"/>
          </p:nvPr>
        </p:nvSpPr>
        <p:spPr>
          <a:xfrm>
            <a:off x="628650" y="857251"/>
            <a:ext cx="7886700" cy="994172"/>
          </a:xfrm>
        </p:spPr>
        <p:txBody>
          <a:bodyPr/>
          <a:lstStyle/>
          <a:p>
            <a:pPr algn="ctr"/>
            <a:r>
              <a:rPr lang="en-US" dirty="0"/>
              <a:t>Submission Timestamp</a:t>
            </a:r>
          </a:p>
        </p:txBody>
      </p:sp>
      <p:sp>
        <p:nvSpPr>
          <p:cNvPr id="3" name="Content Placeholder 2">
            <a:extLst>
              <a:ext uri="{FF2B5EF4-FFF2-40B4-BE49-F238E27FC236}">
                <a16:creationId xmlns:a16="http://schemas.microsoft.com/office/drawing/2014/main" id="{7060AD36-4AA1-8A42-B24B-7B480ED4F21F}"/>
              </a:ext>
            </a:extLst>
          </p:cNvPr>
          <p:cNvSpPr>
            <a:spLocks noGrp="1"/>
          </p:cNvSpPr>
          <p:nvPr>
            <p:ph idx="1"/>
          </p:nvPr>
        </p:nvSpPr>
        <p:spPr>
          <a:xfrm>
            <a:off x="628650" y="4468646"/>
            <a:ext cx="7886700" cy="1021326"/>
          </a:xfrm>
        </p:spPr>
        <p:txBody>
          <a:bodyPr>
            <a:normAutofit fontScale="70000" lnSpcReduction="20000"/>
          </a:bodyPr>
          <a:lstStyle/>
          <a:p>
            <a:r>
              <a:rPr lang="en-US" dirty="0"/>
              <a:t>Trained on round-2</a:t>
            </a:r>
          </a:p>
          <a:p>
            <a:r>
              <a:rPr lang="en-US" dirty="0"/>
              <a:t>Model trained on round-1 with scalar features had AUC=0.673 and CE=0.679</a:t>
            </a:r>
          </a:p>
        </p:txBody>
      </p:sp>
      <p:graphicFrame>
        <p:nvGraphicFramePr>
          <p:cNvPr id="5" name="Content Placeholder 5">
            <a:extLst>
              <a:ext uri="{FF2B5EF4-FFF2-40B4-BE49-F238E27FC236}">
                <a16:creationId xmlns:a16="http://schemas.microsoft.com/office/drawing/2014/main" id="{20923076-18B8-E14A-BC91-15C40B68B7C4}"/>
              </a:ext>
            </a:extLst>
          </p:cNvPr>
          <p:cNvGraphicFramePr>
            <a:graphicFrameLocks/>
          </p:cNvGraphicFramePr>
          <p:nvPr/>
        </p:nvGraphicFramePr>
        <p:xfrm>
          <a:off x="1191705" y="1714111"/>
          <a:ext cx="6480190" cy="2580022"/>
        </p:xfrm>
        <a:graphic>
          <a:graphicData uri="http://schemas.openxmlformats.org/drawingml/2006/table">
            <a:tbl>
              <a:tblPr firstRow="1" bandRow="1">
                <a:tableStyleId>{5C22544A-7EE6-4342-B048-85BDC9FD1C3A}</a:tableStyleId>
              </a:tblPr>
              <a:tblGrid>
                <a:gridCol w="1296038">
                  <a:extLst>
                    <a:ext uri="{9D8B030D-6E8A-4147-A177-3AD203B41FA5}">
                      <a16:colId xmlns:a16="http://schemas.microsoft.com/office/drawing/2014/main" val="2485362826"/>
                    </a:ext>
                  </a:extLst>
                </a:gridCol>
                <a:gridCol w="1296038">
                  <a:extLst>
                    <a:ext uri="{9D8B030D-6E8A-4147-A177-3AD203B41FA5}">
                      <a16:colId xmlns:a16="http://schemas.microsoft.com/office/drawing/2014/main" val="2741711807"/>
                    </a:ext>
                  </a:extLst>
                </a:gridCol>
                <a:gridCol w="1296038">
                  <a:extLst>
                    <a:ext uri="{9D8B030D-6E8A-4147-A177-3AD203B41FA5}">
                      <a16:colId xmlns:a16="http://schemas.microsoft.com/office/drawing/2014/main" val="2108789866"/>
                    </a:ext>
                  </a:extLst>
                </a:gridCol>
                <a:gridCol w="1296038">
                  <a:extLst>
                    <a:ext uri="{9D8B030D-6E8A-4147-A177-3AD203B41FA5}">
                      <a16:colId xmlns:a16="http://schemas.microsoft.com/office/drawing/2014/main" val="2766070930"/>
                    </a:ext>
                  </a:extLst>
                </a:gridCol>
                <a:gridCol w="1296038">
                  <a:extLst>
                    <a:ext uri="{9D8B030D-6E8A-4147-A177-3AD203B41FA5}">
                      <a16:colId xmlns:a16="http://schemas.microsoft.com/office/drawing/2014/main" val="2804121028"/>
                    </a:ext>
                  </a:extLst>
                </a:gridCol>
              </a:tblGrid>
              <a:tr h="960008">
                <a:tc>
                  <a:txBody>
                    <a:bodyPr/>
                    <a:lstStyle/>
                    <a:p>
                      <a:pPr algn="ctr"/>
                      <a:r>
                        <a:rPr lang="en-US" sz="1000" dirty="0"/>
                        <a:t>Method</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Round-2 CV performance (AUC)</a:t>
                      </a:r>
                    </a:p>
                    <a:p>
                      <a:pPr algn="ctr"/>
                      <a:endParaRPr lang="en-US" sz="10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Round-2 CV performance (CE)</a:t>
                      </a:r>
                    </a:p>
                    <a:p>
                      <a:pPr algn="ctr"/>
                      <a:endParaRPr lang="en-US" sz="1000" dirty="0"/>
                    </a:p>
                  </a:txBody>
                  <a:tcPr marL="68580" marR="68580" marT="34290" marB="34290"/>
                </a:tc>
                <a:tc>
                  <a:txBody>
                    <a:bodyPr/>
                    <a:lstStyle/>
                    <a:p>
                      <a:pPr algn="ctr"/>
                      <a:r>
                        <a:rPr lang="en-US" sz="1000" dirty="0"/>
                        <a:t>Internal cross-validation </a:t>
                      </a:r>
                    </a:p>
                    <a:p>
                      <a:pPr algn="ctr"/>
                      <a:r>
                        <a:rPr lang="en-US" sz="1000" dirty="0"/>
                        <a:t>(AUC/CE)</a:t>
                      </a:r>
                    </a:p>
                  </a:txBody>
                  <a:tcPr marL="68580" marR="68580" marT="34290" marB="34290"/>
                </a:tc>
                <a:tc>
                  <a:txBody>
                    <a:bodyPr/>
                    <a:lstStyle/>
                    <a:p>
                      <a:pPr algn="ctr"/>
                      <a:r>
                        <a:rPr lang="en-US" sz="1000" dirty="0"/>
                        <a:t>Date</a:t>
                      </a:r>
                    </a:p>
                  </a:txBody>
                  <a:tcPr marL="68580" marR="68580" marT="34290" marB="34290"/>
                </a:tc>
                <a:extLst>
                  <a:ext uri="{0D108BD9-81ED-4DB2-BD59-A6C34878D82A}">
                    <a16:rowId xmlns:a16="http://schemas.microsoft.com/office/drawing/2014/main" val="2209463268"/>
                  </a:ext>
                </a:extLst>
              </a:tr>
              <a:tr h="780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3 scalar features (UAP) + MLP</a:t>
                      </a:r>
                    </a:p>
                  </a:txBody>
                  <a:tcPr marL="68580" marR="68580" marT="34290" marB="34290"/>
                </a:tc>
                <a:tc>
                  <a:txBody>
                    <a:bodyPr/>
                    <a:lstStyle/>
                    <a:p>
                      <a:pPr algn="ctr"/>
                      <a:r>
                        <a:rPr lang="en-US" sz="1000" dirty="0"/>
                        <a:t>0.63</a:t>
                      </a:r>
                    </a:p>
                  </a:txBody>
                  <a:tcPr marL="68580" marR="68580" marT="34290" marB="34290"/>
                </a:tc>
                <a:tc>
                  <a:txBody>
                    <a:bodyPr/>
                    <a:lstStyle/>
                    <a:p>
                      <a:pPr algn="ctr"/>
                      <a:r>
                        <a:rPr lang="en-US" sz="1000" dirty="0"/>
                        <a:t>0.69</a:t>
                      </a:r>
                    </a:p>
                  </a:txBody>
                  <a:tcPr marL="68580" marR="68580" marT="34290" marB="34290"/>
                </a:tc>
                <a:tc>
                  <a:txBody>
                    <a:bodyPr/>
                    <a:lstStyle/>
                    <a:p>
                      <a:pPr algn="ctr"/>
                      <a:r>
                        <a:rPr lang="en-US" sz="1000" dirty="0"/>
                        <a:t>0.66 (0.68)</a:t>
                      </a:r>
                    </a:p>
                  </a:txBody>
                  <a:tcPr marL="68580" marR="68580" marT="34290" marB="34290"/>
                </a:tc>
                <a:tc>
                  <a:txBody>
                    <a:bodyPr/>
                    <a:lstStyle/>
                    <a:p>
                      <a:pPr algn="ctr"/>
                      <a:r>
                        <a:rPr lang="en-US" sz="1000" dirty="0"/>
                        <a:t>8/28/20</a:t>
                      </a:r>
                    </a:p>
                  </a:txBody>
                  <a:tcPr marL="68580" marR="68580" marT="34290" marB="34290"/>
                </a:tc>
                <a:extLst>
                  <a:ext uri="{0D108BD9-81ED-4DB2-BD59-A6C34878D82A}">
                    <a16:rowId xmlns:a16="http://schemas.microsoft.com/office/drawing/2014/main" val="2929100613"/>
                  </a:ext>
                </a:extLst>
              </a:tr>
              <a:tr h="600005">
                <a:tc>
                  <a:txBody>
                    <a:bodyPr/>
                    <a:lstStyle/>
                    <a:p>
                      <a:pPr algn="ctr"/>
                      <a:r>
                        <a:rPr lang="en-US" sz="1000" dirty="0"/>
                        <a:t>Noise Image conv2d</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0.64</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1.97</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0.58 (1.07)</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8/31/20</a:t>
                      </a:r>
                    </a:p>
                  </a:txBody>
                  <a:tcPr marL="68580" marR="68580" marT="34290" marB="34290"/>
                </a:tc>
                <a:extLst>
                  <a:ext uri="{0D108BD9-81ED-4DB2-BD59-A6C34878D82A}">
                    <a16:rowId xmlns:a16="http://schemas.microsoft.com/office/drawing/2014/main" val="2516702743"/>
                  </a:ext>
                </a:extLst>
              </a:tr>
              <a:tr h="240002">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681354036"/>
                  </a:ext>
                </a:extLst>
              </a:tr>
            </a:tbl>
          </a:graphicData>
        </a:graphic>
      </p:graphicFrame>
    </p:spTree>
    <p:extLst>
      <p:ext uri="{BB962C8B-B14F-4D97-AF65-F5344CB8AC3E}">
        <p14:creationId xmlns:p14="http://schemas.microsoft.com/office/powerpoint/2010/main" val="3745242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677C7-E77D-594B-965E-CDE740F79608}"/>
              </a:ext>
            </a:extLst>
          </p:cNvPr>
          <p:cNvSpPr/>
          <p:nvPr/>
        </p:nvSpPr>
        <p:spPr>
          <a:xfrm>
            <a:off x="2432854" y="1202634"/>
            <a:ext cx="4753138" cy="36776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Explainability</a:t>
            </a:r>
          </a:p>
        </p:txBody>
      </p:sp>
    </p:spTree>
    <p:extLst>
      <p:ext uri="{BB962C8B-B14F-4D97-AF65-F5344CB8AC3E}">
        <p14:creationId xmlns:p14="http://schemas.microsoft.com/office/powerpoint/2010/main" val="3124214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36D5-8F86-EE49-8B28-7862D525D69C}"/>
              </a:ext>
            </a:extLst>
          </p:cNvPr>
          <p:cNvSpPr>
            <a:spLocks noGrp="1"/>
          </p:cNvSpPr>
          <p:nvPr>
            <p:ph type="title"/>
          </p:nvPr>
        </p:nvSpPr>
        <p:spPr/>
        <p:txBody>
          <a:bodyPr/>
          <a:lstStyle/>
          <a:p>
            <a:r>
              <a:rPr lang="en-US" dirty="0"/>
              <a:t>Explainability and Attribution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F6531A-1591-0048-9264-F650B626F3DB}"/>
                  </a:ext>
                </a:extLst>
              </p:cNvPr>
              <p:cNvSpPr>
                <a:spLocks noGrp="1"/>
              </p:cNvSpPr>
              <p:nvPr>
                <p:ph idx="1"/>
              </p:nvPr>
            </p:nvSpPr>
            <p:spPr/>
            <p:txBody>
              <a:bodyPr/>
              <a:lstStyle/>
              <a:p>
                <a:pPr lvl="1"/>
                <a:r>
                  <a:rPr lang="en-US" dirty="0"/>
                  <a:t>Understanding the decision of neural networks is an important problem (DARPA XAI [1]). Multiple methods exist</a:t>
                </a:r>
              </a:p>
              <a:p>
                <a:pPr marL="85725" lvl="1" indent="0">
                  <a:buNone/>
                </a:pPr>
                <a:endParaRPr lang="en-US" dirty="0"/>
              </a:p>
              <a:p>
                <a:pPr lvl="1"/>
                <a:r>
                  <a:rPr lang="en-US" dirty="0"/>
                  <a:t>Attribution: What is the importance of a neuron towards predicting the output for an input </a:t>
                </a:r>
                <a14:m>
                  <m:oMath xmlns:m="http://schemas.openxmlformats.org/officeDocument/2006/math">
                    <m:r>
                      <a:rPr lang="en-US" b="0" i="1" smtClean="0">
                        <a:latin typeface="Cambria Math" panose="02040503050406030204" pitchFamily="18" charset="0"/>
                      </a:rPr>
                      <m:t>𝑥</m:t>
                    </m:r>
                  </m:oMath>
                </a14:m>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1F6531A-1591-0048-9264-F650B626F3DB}"/>
                  </a:ext>
                </a:extLst>
              </p:cNvPr>
              <p:cNvSpPr>
                <a:spLocks noGrp="1" noRot="1" noChangeAspect="1" noMove="1" noResize="1" noEditPoints="1" noAdjustHandles="1" noChangeArrowheads="1" noChangeShapeType="1" noTextEdit="1"/>
              </p:cNvSpPr>
              <p:nvPr>
                <p:ph idx="1"/>
              </p:nvPr>
            </p:nvSpPr>
            <p:spPr>
              <a:blipFill>
                <a:blip r:embed="rId2"/>
                <a:stretch>
                  <a:fillRect t="-158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079AFDE-E0EF-DD40-8549-FEAC8F2E1F41}"/>
              </a:ext>
            </a:extLst>
          </p:cNvPr>
          <p:cNvPicPr>
            <a:picLocks noChangeAspect="1"/>
          </p:cNvPicPr>
          <p:nvPr/>
        </p:nvPicPr>
        <p:blipFill>
          <a:blip r:embed="rId3"/>
          <a:stretch>
            <a:fillRect/>
          </a:stretch>
        </p:blipFill>
        <p:spPr>
          <a:xfrm>
            <a:off x="2637323" y="3429000"/>
            <a:ext cx="2906828" cy="1558414"/>
          </a:xfrm>
          <a:prstGeom prst="rect">
            <a:avLst/>
          </a:prstGeom>
        </p:spPr>
      </p:pic>
      <p:sp>
        <p:nvSpPr>
          <p:cNvPr id="6" name="TextBox 5">
            <a:extLst>
              <a:ext uri="{FF2B5EF4-FFF2-40B4-BE49-F238E27FC236}">
                <a16:creationId xmlns:a16="http://schemas.microsoft.com/office/drawing/2014/main" id="{CEC05C65-B7AD-9B4A-A011-7BC22356A3B2}"/>
              </a:ext>
            </a:extLst>
          </p:cNvPr>
          <p:cNvSpPr txBox="1"/>
          <p:nvPr/>
        </p:nvSpPr>
        <p:spPr>
          <a:xfrm>
            <a:off x="190100" y="6100763"/>
            <a:ext cx="8563375" cy="307777"/>
          </a:xfrm>
          <a:prstGeom prst="rect">
            <a:avLst/>
          </a:prstGeom>
          <a:noFill/>
        </p:spPr>
        <p:txBody>
          <a:bodyPr wrap="square">
            <a:spAutoFit/>
          </a:bodyPr>
          <a:lstStyle/>
          <a:p>
            <a:r>
              <a:rPr lang="en-US" sz="1400" dirty="0"/>
              <a:t>1. https://</a:t>
            </a:r>
            <a:r>
              <a:rPr lang="en-US" sz="1400" dirty="0" err="1"/>
              <a:t>www.darpa.mil</a:t>
            </a:r>
            <a:r>
              <a:rPr lang="en-US" sz="1400" dirty="0"/>
              <a:t>/program/explainable-artificial-intelligence</a:t>
            </a:r>
          </a:p>
        </p:txBody>
      </p:sp>
      <p:sp>
        <p:nvSpPr>
          <p:cNvPr id="7" name="TextBox 6">
            <a:extLst>
              <a:ext uri="{FF2B5EF4-FFF2-40B4-BE49-F238E27FC236}">
                <a16:creationId xmlns:a16="http://schemas.microsoft.com/office/drawing/2014/main" id="{2D5F5800-8887-9A4D-BEFF-57C0EBDB5DDD}"/>
              </a:ext>
            </a:extLst>
          </p:cNvPr>
          <p:cNvSpPr txBox="1"/>
          <p:nvPr/>
        </p:nvSpPr>
        <p:spPr>
          <a:xfrm>
            <a:off x="5673391" y="3914636"/>
            <a:ext cx="2117558" cy="587141"/>
          </a:xfrm>
          <a:prstGeom prst="rect">
            <a:avLst/>
          </a:prstGeom>
        </p:spPr>
        <p:txBody>
          <a:bodyPr wrap="square" rtlCol="0">
            <a:normAutofit lnSpcReduction="10000"/>
          </a:bodyPr>
          <a:lstStyle/>
          <a:p>
            <a:r>
              <a:rPr lang="en-US" dirty="0">
                <a:latin typeface="+mn-lt"/>
              </a:rPr>
              <a:t>Showing attribution at the image-space</a:t>
            </a:r>
          </a:p>
        </p:txBody>
      </p:sp>
    </p:spTree>
    <p:extLst>
      <p:ext uri="{BB962C8B-B14F-4D97-AF65-F5344CB8AC3E}">
        <p14:creationId xmlns:p14="http://schemas.microsoft.com/office/powerpoint/2010/main" val="401469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DB1B-6AD1-724D-B275-22294C7191A4}"/>
              </a:ext>
            </a:extLst>
          </p:cNvPr>
          <p:cNvSpPr>
            <a:spLocks noGrp="1"/>
          </p:cNvSpPr>
          <p:nvPr>
            <p:ph type="title"/>
          </p:nvPr>
        </p:nvSpPr>
        <p:spPr>
          <a:xfrm>
            <a:off x="-2836808" y="892330"/>
            <a:ext cx="7886700" cy="994172"/>
          </a:xfrm>
        </p:spPr>
        <p:txBody>
          <a:bodyPr/>
          <a:lstStyle/>
          <a:p>
            <a:pPr algn="ctr"/>
            <a:r>
              <a:rPr lang="en-US" dirty="0"/>
              <a:t>		</a:t>
            </a:r>
            <a:r>
              <a:rPr lang="en-US" dirty="0" err="1"/>
              <a:t>Trojaned</a:t>
            </a:r>
            <a:r>
              <a:rPr lang="en-US" dirty="0"/>
              <a:t> Model</a:t>
            </a:r>
          </a:p>
        </p:txBody>
      </p:sp>
      <p:sp>
        <p:nvSpPr>
          <p:cNvPr id="6" name="TextBox 5">
            <a:extLst>
              <a:ext uri="{FF2B5EF4-FFF2-40B4-BE49-F238E27FC236}">
                <a16:creationId xmlns:a16="http://schemas.microsoft.com/office/drawing/2014/main" id="{A6160EE3-ED54-7F46-9C48-FEF00EE2EE47}"/>
              </a:ext>
            </a:extLst>
          </p:cNvPr>
          <p:cNvSpPr txBox="1"/>
          <p:nvPr/>
        </p:nvSpPr>
        <p:spPr>
          <a:xfrm>
            <a:off x="518292" y="1786124"/>
            <a:ext cx="1176502" cy="300082"/>
          </a:xfrm>
          <a:prstGeom prst="rect">
            <a:avLst/>
          </a:prstGeom>
          <a:noFill/>
        </p:spPr>
        <p:txBody>
          <a:bodyPr wrap="square" rtlCol="0">
            <a:spAutoFit/>
          </a:bodyPr>
          <a:lstStyle/>
          <a:p>
            <a:r>
              <a:rPr lang="en-US" sz="1350" dirty="0"/>
              <a:t>Before attack</a:t>
            </a:r>
          </a:p>
        </p:txBody>
      </p:sp>
      <p:sp>
        <p:nvSpPr>
          <p:cNvPr id="7" name="TextBox 6">
            <a:extLst>
              <a:ext uri="{FF2B5EF4-FFF2-40B4-BE49-F238E27FC236}">
                <a16:creationId xmlns:a16="http://schemas.microsoft.com/office/drawing/2014/main" id="{B70316CC-FCE5-8548-A066-EB8D4BB071E4}"/>
              </a:ext>
            </a:extLst>
          </p:cNvPr>
          <p:cNvSpPr txBox="1"/>
          <p:nvPr/>
        </p:nvSpPr>
        <p:spPr>
          <a:xfrm>
            <a:off x="2771283" y="1748002"/>
            <a:ext cx="1176502" cy="300082"/>
          </a:xfrm>
          <a:prstGeom prst="rect">
            <a:avLst/>
          </a:prstGeom>
          <a:noFill/>
        </p:spPr>
        <p:txBody>
          <a:bodyPr wrap="square" rtlCol="0">
            <a:spAutoFit/>
          </a:bodyPr>
          <a:lstStyle/>
          <a:p>
            <a:r>
              <a:rPr lang="en-US" sz="1350" dirty="0"/>
              <a:t>After attack</a:t>
            </a:r>
          </a:p>
        </p:txBody>
      </p:sp>
      <p:pic>
        <p:nvPicPr>
          <p:cNvPr id="20" name="Picture 19">
            <a:extLst>
              <a:ext uri="{FF2B5EF4-FFF2-40B4-BE49-F238E27FC236}">
                <a16:creationId xmlns:a16="http://schemas.microsoft.com/office/drawing/2014/main" id="{F27BBB20-C79D-264A-BDAB-B600D8B1F1AF}"/>
              </a:ext>
            </a:extLst>
          </p:cNvPr>
          <p:cNvPicPr>
            <a:picLocks noChangeAspect="1"/>
          </p:cNvPicPr>
          <p:nvPr/>
        </p:nvPicPr>
        <p:blipFill>
          <a:blip r:embed="rId2"/>
          <a:stretch>
            <a:fillRect/>
          </a:stretch>
        </p:blipFill>
        <p:spPr>
          <a:xfrm>
            <a:off x="1" y="2063124"/>
            <a:ext cx="2270234" cy="1217122"/>
          </a:xfrm>
          <a:prstGeom prst="rect">
            <a:avLst/>
          </a:prstGeom>
        </p:spPr>
      </p:pic>
      <p:pic>
        <p:nvPicPr>
          <p:cNvPr id="21" name="Picture 20">
            <a:extLst>
              <a:ext uri="{FF2B5EF4-FFF2-40B4-BE49-F238E27FC236}">
                <a16:creationId xmlns:a16="http://schemas.microsoft.com/office/drawing/2014/main" id="{47528393-3FBC-CC4F-9A1D-A239223C1FEF}"/>
              </a:ext>
            </a:extLst>
          </p:cNvPr>
          <p:cNvPicPr>
            <a:picLocks noChangeAspect="1"/>
          </p:cNvPicPr>
          <p:nvPr/>
        </p:nvPicPr>
        <p:blipFill>
          <a:blip r:embed="rId3"/>
          <a:stretch>
            <a:fillRect/>
          </a:stretch>
        </p:blipFill>
        <p:spPr>
          <a:xfrm>
            <a:off x="2416560" y="2063123"/>
            <a:ext cx="2270234" cy="1222434"/>
          </a:xfrm>
          <a:prstGeom prst="rect">
            <a:avLst/>
          </a:prstGeom>
        </p:spPr>
      </p:pic>
      <p:pic>
        <p:nvPicPr>
          <p:cNvPr id="22" name="Picture 21">
            <a:extLst>
              <a:ext uri="{FF2B5EF4-FFF2-40B4-BE49-F238E27FC236}">
                <a16:creationId xmlns:a16="http://schemas.microsoft.com/office/drawing/2014/main" id="{F35FED7C-6C11-574B-8CB0-57F815A74AC4}"/>
              </a:ext>
            </a:extLst>
          </p:cNvPr>
          <p:cNvPicPr>
            <a:picLocks noChangeAspect="1"/>
          </p:cNvPicPr>
          <p:nvPr/>
        </p:nvPicPr>
        <p:blipFill>
          <a:blip r:embed="rId4"/>
          <a:stretch>
            <a:fillRect/>
          </a:stretch>
        </p:blipFill>
        <p:spPr>
          <a:xfrm>
            <a:off x="-23627" y="3429000"/>
            <a:ext cx="2530366" cy="1252229"/>
          </a:xfrm>
          <a:prstGeom prst="rect">
            <a:avLst/>
          </a:prstGeom>
        </p:spPr>
      </p:pic>
      <p:pic>
        <p:nvPicPr>
          <p:cNvPr id="23" name="Picture 22">
            <a:extLst>
              <a:ext uri="{FF2B5EF4-FFF2-40B4-BE49-F238E27FC236}">
                <a16:creationId xmlns:a16="http://schemas.microsoft.com/office/drawing/2014/main" id="{887EF92B-B658-EF4B-B211-F490D28BED5B}"/>
              </a:ext>
            </a:extLst>
          </p:cNvPr>
          <p:cNvPicPr>
            <a:picLocks noChangeAspect="1"/>
          </p:cNvPicPr>
          <p:nvPr/>
        </p:nvPicPr>
        <p:blipFill>
          <a:blip r:embed="rId5"/>
          <a:stretch>
            <a:fillRect/>
          </a:stretch>
        </p:blipFill>
        <p:spPr>
          <a:xfrm>
            <a:off x="2416560" y="3462179"/>
            <a:ext cx="2467325" cy="1229364"/>
          </a:xfrm>
          <a:prstGeom prst="rect">
            <a:avLst/>
          </a:prstGeom>
        </p:spPr>
      </p:pic>
      <p:pic>
        <p:nvPicPr>
          <p:cNvPr id="25" name="Picture 24">
            <a:extLst>
              <a:ext uri="{FF2B5EF4-FFF2-40B4-BE49-F238E27FC236}">
                <a16:creationId xmlns:a16="http://schemas.microsoft.com/office/drawing/2014/main" id="{472184E7-0AF8-F642-99FC-28063BA83D57}"/>
              </a:ext>
            </a:extLst>
          </p:cNvPr>
          <p:cNvPicPr>
            <a:picLocks noChangeAspect="1"/>
          </p:cNvPicPr>
          <p:nvPr/>
        </p:nvPicPr>
        <p:blipFill>
          <a:blip r:embed="rId6"/>
          <a:stretch>
            <a:fillRect/>
          </a:stretch>
        </p:blipFill>
        <p:spPr>
          <a:xfrm>
            <a:off x="83755" y="4829985"/>
            <a:ext cx="2091887" cy="1097254"/>
          </a:xfrm>
          <a:prstGeom prst="rect">
            <a:avLst/>
          </a:prstGeom>
        </p:spPr>
      </p:pic>
      <p:pic>
        <p:nvPicPr>
          <p:cNvPr id="26" name="Picture 25">
            <a:extLst>
              <a:ext uri="{FF2B5EF4-FFF2-40B4-BE49-F238E27FC236}">
                <a16:creationId xmlns:a16="http://schemas.microsoft.com/office/drawing/2014/main" id="{1E1D4D83-90F2-4640-93A1-4088E3D71B56}"/>
              </a:ext>
            </a:extLst>
          </p:cNvPr>
          <p:cNvPicPr>
            <a:picLocks noChangeAspect="1"/>
          </p:cNvPicPr>
          <p:nvPr/>
        </p:nvPicPr>
        <p:blipFill>
          <a:blip r:embed="rId7"/>
          <a:stretch>
            <a:fillRect/>
          </a:stretch>
        </p:blipFill>
        <p:spPr>
          <a:xfrm>
            <a:off x="2436758" y="4794878"/>
            <a:ext cx="2140169" cy="1134938"/>
          </a:xfrm>
          <a:prstGeom prst="rect">
            <a:avLst/>
          </a:prstGeom>
        </p:spPr>
      </p:pic>
      <p:sp>
        <p:nvSpPr>
          <p:cNvPr id="28" name="Title 1">
            <a:extLst>
              <a:ext uri="{FF2B5EF4-FFF2-40B4-BE49-F238E27FC236}">
                <a16:creationId xmlns:a16="http://schemas.microsoft.com/office/drawing/2014/main" id="{23B1BDEC-5B0C-2949-ACC2-02D4D97BDB74}"/>
              </a:ext>
            </a:extLst>
          </p:cNvPr>
          <p:cNvSpPr txBox="1">
            <a:spLocks/>
          </p:cNvSpPr>
          <p:nvPr/>
        </p:nvSpPr>
        <p:spPr>
          <a:xfrm>
            <a:off x="2402453" y="823081"/>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		Clean Model</a:t>
            </a:r>
          </a:p>
        </p:txBody>
      </p:sp>
      <p:pic>
        <p:nvPicPr>
          <p:cNvPr id="29" name="Picture 28">
            <a:extLst>
              <a:ext uri="{FF2B5EF4-FFF2-40B4-BE49-F238E27FC236}">
                <a16:creationId xmlns:a16="http://schemas.microsoft.com/office/drawing/2014/main" id="{FDF93E6A-2F9F-CC4F-8D40-FC04AF1160E0}"/>
              </a:ext>
            </a:extLst>
          </p:cNvPr>
          <p:cNvPicPr>
            <a:picLocks noChangeAspect="1"/>
          </p:cNvPicPr>
          <p:nvPr/>
        </p:nvPicPr>
        <p:blipFill>
          <a:blip r:embed="rId8"/>
          <a:stretch>
            <a:fillRect/>
          </a:stretch>
        </p:blipFill>
        <p:spPr>
          <a:xfrm>
            <a:off x="5176336" y="2201471"/>
            <a:ext cx="2090738" cy="1084086"/>
          </a:xfrm>
          <a:prstGeom prst="rect">
            <a:avLst/>
          </a:prstGeom>
        </p:spPr>
      </p:pic>
      <p:pic>
        <p:nvPicPr>
          <p:cNvPr id="30" name="Picture 29">
            <a:extLst>
              <a:ext uri="{FF2B5EF4-FFF2-40B4-BE49-F238E27FC236}">
                <a16:creationId xmlns:a16="http://schemas.microsoft.com/office/drawing/2014/main" id="{7692EC9C-3FCF-4349-82FF-E2CA7B50BEAD}"/>
              </a:ext>
            </a:extLst>
          </p:cNvPr>
          <p:cNvPicPr>
            <a:picLocks noChangeAspect="1"/>
          </p:cNvPicPr>
          <p:nvPr/>
        </p:nvPicPr>
        <p:blipFill>
          <a:blip r:embed="rId9"/>
          <a:stretch>
            <a:fillRect/>
          </a:stretch>
        </p:blipFill>
        <p:spPr>
          <a:xfrm>
            <a:off x="7267074" y="2304595"/>
            <a:ext cx="1738563" cy="921965"/>
          </a:xfrm>
          <a:prstGeom prst="rect">
            <a:avLst/>
          </a:prstGeom>
        </p:spPr>
      </p:pic>
      <p:sp>
        <p:nvSpPr>
          <p:cNvPr id="31" name="TextBox 30">
            <a:extLst>
              <a:ext uri="{FF2B5EF4-FFF2-40B4-BE49-F238E27FC236}">
                <a16:creationId xmlns:a16="http://schemas.microsoft.com/office/drawing/2014/main" id="{82416847-B515-F244-988D-B5B07A71E32F}"/>
              </a:ext>
            </a:extLst>
          </p:cNvPr>
          <p:cNvSpPr txBox="1"/>
          <p:nvPr/>
        </p:nvSpPr>
        <p:spPr>
          <a:xfrm>
            <a:off x="5176338" y="1889923"/>
            <a:ext cx="1176502" cy="300082"/>
          </a:xfrm>
          <a:prstGeom prst="rect">
            <a:avLst/>
          </a:prstGeom>
          <a:noFill/>
        </p:spPr>
        <p:txBody>
          <a:bodyPr wrap="square" rtlCol="0">
            <a:spAutoFit/>
          </a:bodyPr>
          <a:lstStyle/>
          <a:p>
            <a:r>
              <a:rPr lang="en-US" sz="1350" dirty="0"/>
              <a:t>Before attack</a:t>
            </a:r>
          </a:p>
        </p:txBody>
      </p:sp>
      <p:sp>
        <p:nvSpPr>
          <p:cNvPr id="32" name="TextBox 31">
            <a:extLst>
              <a:ext uri="{FF2B5EF4-FFF2-40B4-BE49-F238E27FC236}">
                <a16:creationId xmlns:a16="http://schemas.microsoft.com/office/drawing/2014/main" id="{C825A7E6-0B74-8A4F-9E98-0835C6B07285}"/>
              </a:ext>
            </a:extLst>
          </p:cNvPr>
          <p:cNvSpPr txBox="1"/>
          <p:nvPr/>
        </p:nvSpPr>
        <p:spPr>
          <a:xfrm>
            <a:off x="7429329" y="1851800"/>
            <a:ext cx="1176502" cy="300082"/>
          </a:xfrm>
          <a:prstGeom prst="rect">
            <a:avLst/>
          </a:prstGeom>
          <a:noFill/>
        </p:spPr>
        <p:txBody>
          <a:bodyPr wrap="square" rtlCol="0">
            <a:spAutoFit/>
          </a:bodyPr>
          <a:lstStyle/>
          <a:p>
            <a:r>
              <a:rPr lang="en-US" sz="1350" dirty="0"/>
              <a:t>After attack</a:t>
            </a:r>
          </a:p>
        </p:txBody>
      </p:sp>
      <p:pic>
        <p:nvPicPr>
          <p:cNvPr id="33" name="Picture 32">
            <a:extLst>
              <a:ext uri="{FF2B5EF4-FFF2-40B4-BE49-F238E27FC236}">
                <a16:creationId xmlns:a16="http://schemas.microsoft.com/office/drawing/2014/main" id="{009F0803-7205-3C45-BB5F-08F285E34772}"/>
              </a:ext>
            </a:extLst>
          </p:cNvPr>
          <p:cNvPicPr>
            <a:picLocks noChangeAspect="1"/>
          </p:cNvPicPr>
          <p:nvPr/>
        </p:nvPicPr>
        <p:blipFill>
          <a:blip r:embed="rId10"/>
          <a:stretch>
            <a:fillRect/>
          </a:stretch>
        </p:blipFill>
        <p:spPr>
          <a:xfrm>
            <a:off x="5176337" y="3612018"/>
            <a:ext cx="1904499" cy="997595"/>
          </a:xfrm>
          <a:prstGeom prst="rect">
            <a:avLst/>
          </a:prstGeom>
        </p:spPr>
      </p:pic>
      <p:pic>
        <p:nvPicPr>
          <p:cNvPr id="34" name="Picture 33">
            <a:extLst>
              <a:ext uri="{FF2B5EF4-FFF2-40B4-BE49-F238E27FC236}">
                <a16:creationId xmlns:a16="http://schemas.microsoft.com/office/drawing/2014/main" id="{8949A857-6CC4-DC41-BE56-E03DABC3E16C}"/>
              </a:ext>
            </a:extLst>
          </p:cNvPr>
          <p:cNvPicPr>
            <a:picLocks noChangeAspect="1"/>
          </p:cNvPicPr>
          <p:nvPr/>
        </p:nvPicPr>
        <p:blipFill>
          <a:blip r:embed="rId11"/>
          <a:stretch>
            <a:fillRect/>
          </a:stretch>
        </p:blipFill>
        <p:spPr>
          <a:xfrm>
            <a:off x="7289541" y="3612019"/>
            <a:ext cx="1874545" cy="1005503"/>
          </a:xfrm>
          <a:prstGeom prst="rect">
            <a:avLst/>
          </a:prstGeom>
        </p:spPr>
      </p:pic>
      <p:pic>
        <p:nvPicPr>
          <p:cNvPr id="35" name="Picture 34">
            <a:extLst>
              <a:ext uri="{FF2B5EF4-FFF2-40B4-BE49-F238E27FC236}">
                <a16:creationId xmlns:a16="http://schemas.microsoft.com/office/drawing/2014/main" id="{F05A4FE7-5DE4-3C4E-B894-11C062DE0A88}"/>
              </a:ext>
            </a:extLst>
          </p:cNvPr>
          <p:cNvPicPr>
            <a:picLocks noChangeAspect="1"/>
          </p:cNvPicPr>
          <p:nvPr/>
        </p:nvPicPr>
        <p:blipFill>
          <a:blip r:embed="rId12"/>
          <a:stretch>
            <a:fillRect/>
          </a:stretch>
        </p:blipFill>
        <p:spPr>
          <a:xfrm>
            <a:off x="5176338" y="4794877"/>
            <a:ext cx="1874545" cy="994077"/>
          </a:xfrm>
          <a:prstGeom prst="rect">
            <a:avLst/>
          </a:prstGeom>
        </p:spPr>
      </p:pic>
      <p:pic>
        <p:nvPicPr>
          <p:cNvPr id="36" name="Picture 35">
            <a:extLst>
              <a:ext uri="{FF2B5EF4-FFF2-40B4-BE49-F238E27FC236}">
                <a16:creationId xmlns:a16="http://schemas.microsoft.com/office/drawing/2014/main" id="{0637A18B-22FD-EC44-BE27-7B2ABC8E68CE}"/>
              </a:ext>
            </a:extLst>
          </p:cNvPr>
          <p:cNvPicPr>
            <a:picLocks noChangeAspect="1"/>
          </p:cNvPicPr>
          <p:nvPr/>
        </p:nvPicPr>
        <p:blipFill>
          <a:blip r:embed="rId13"/>
          <a:stretch>
            <a:fillRect/>
          </a:stretch>
        </p:blipFill>
        <p:spPr>
          <a:xfrm>
            <a:off x="7289540" y="4805936"/>
            <a:ext cx="1768364" cy="931428"/>
          </a:xfrm>
          <a:prstGeom prst="rect">
            <a:avLst/>
          </a:prstGeom>
        </p:spPr>
      </p:pic>
      <p:sp>
        <p:nvSpPr>
          <p:cNvPr id="24" name="Title 1">
            <a:extLst>
              <a:ext uri="{FF2B5EF4-FFF2-40B4-BE49-F238E27FC236}">
                <a16:creationId xmlns:a16="http://schemas.microsoft.com/office/drawing/2014/main" id="{9990C507-AE10-AA4D-A48A-1E3D21F760AE}"/>
              </a:ext>
            </a:extLst>
          </p:cNvPr>
          <p:cNvSpPr txBox="1">
            <a:spLocks/>
          </p:cNvSpPr>
          <p:nvPr/>
        </p:nvSpPr>
        <p:spPr>
          <a:xfrm>
            <a:off x="381000" y="140132"/>
            <a:ext cx="7140575" cy="609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0" i="0" kern="1200" baseline="0">
                <a:solidFill>
                  <a:schemeClr val="tx1"/>
                </a:solidFill>
                <a:latin typeface="+mn-lt"/>
                <a:ea typeface="Helvetica Neue Medium" charset="0"/>
                <a:cs typeface="Helvetica Neue Medium" charset="0"/>
              </a:defRPr>
            </a:lvl1pPr>
          </a:lstStyle>
          <a:p>
            <a:r>
              <a:rPr lang="en-US"/>
              <a:t>Explainability and Attribution</a:t>
            </a:r>
            <a:endParaRPr lang="en-US" dirty="0"/>
          </a:p>
        </p:txBody>
      </p:sp>
      <p:sp>
        <p:nvSpPr>
          <p:cNvPr id="3" name="TextBox 2">
            <a:extLst>
              <a:ext uri="{FF2B5EF4-FFF2-40B4-BE49-F238E27FC236}">
                <a16:creationId xmlns:a16="http://schemas.microsoft.com/office/drawing/2014/main" id="{C950CE5D-4D8D-5349-A41E-D3D780DC58A1}"/>
              </a:ext>
            </a:extLst>
          </p:cNvPr>
          <p:cNvSpPr txBox="1"/>
          <p:nvPr/>
        </p:nvSpPr>
        <p:spPr>
          <a:xfrm>
            <a:off x="231913" y="6075995"/>
            <a:ext cx="8077200" cy="524582"/>
          </a:xfrm>
          <a:prstGeom prst="rect">
            <a:avLst/>
          </a:prstGeom>
        </p:spPr>
        <p:txBody>
          <a:bodyPr wrap="square" rtlCol="0">
            <a:normAutofit/>
          </a:bodyPr>
          <a:lstStyle/>
          <a:p>
            <a:r>
              <a:rPr lang="en-US" dirty="0">
                <a:latin typeface="+mn-lt"/>
              </a:rPr>
              <a:t>How attributions change before and after adversarial attack</a:t>
            </a:r>
          </a:p>
        </p:txBody>
      </p:sp>
    </p:spTree>
    <p:extLst>
      <p:ext uri="{BB962C8B-B14F-4D97-AF65-F5344CB8AC3E}">
        <p14:creationId xmlns:p14="http://schemas.microsoft.com/office/powerpoint/2010/main" val="372042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C9CA-616B-E149-9E0E-A299AAAE0411}"/>
              </a:ext>
            </a:extLst>
          </p:cNvPr>
          <p:cNvSpPr>
            <a:spLocks noGrp="1"/>
          </p:cNvSpPr>
          <p:nvPr>
            <p:ph type="title"/>
          </p:nvPr>
        </p:nvSpPr>
        <p:spPr/>
        <p:txBody>
          <a:bodyPr/>
          <a:lstStyle/>
          <a:p>
            <a:r>
              <a:rPr lang="en-US" dirty="0"/>
              <a:t>Proposed Approach [1]</a:t>
            </a:r>
          </a:p>
        </p:txBody>
      </p:sp>
      <p:sp>
        <p:nvSpPr>
          <p:cNvPr id="3" name="Content Placeholder 2">
            <a:extLst>
              <a:ext uri="{FF2B5EF4-FFF2-40B4-BE49-F238E27FC236}">
                <a16:creationId xmlns:a16="http://schemas.microsoft.com/office/drawing/2014/main" id="{6537D0C1-04E6-4540-9DE4-6807BB25A001}"/>
              </a:ext>
            </a:extLst>
          </p:cNvPr>
          <p:cNvSpPr>
            <a:spLocks noGrp="1"/>
          </p:cNvSpPr>
          <p:nvPr>
            <p:ph idx="1"/>
          </p:nvPr>
        </p:nvSpPr>
        <p:spPr>
          <a:xfrm>
            <a:off x="390525" y="1311919"/>
            <a:ext cx="8472164" cy="5035094"/>
          </a:xfrm>
        </p:spPr>
        <p:txBody>
          <a:bodyPr>
            <a:normAutofit/>
          </a:bodyPr>
          <a:lstStyle/>
          <a:p>
            <a:r>
              <a:rPr lang="en-US" dirty="0"/>
              <a:t>Based on a novel insight that </a:t>
            </a:r>
          </a:p>
          <a:p>
            <a:pPr marL="714375" lvl="2" indent="-457200">
              <a:buFont typeface="+mj-lt"/>
              <a:buAutoNum type="arabicPeriod"/>
            </a:pPr>
            <a:r>
              <a:rPr lang="en-US" dirty="0"/>
              <a:t>Trojan behavior is caused by a shortcut connection that is concentrated in </a:t>
            </a:r>
            <a:r>
              <a:rPr lang="en-US" i="1" dirty="0"/>
              <a:t>small set</a:t>
            </a:r>
            <a:r>
              <a:rPr lang="en-US" dirty="0"/>
              <a:t> of </a:t>
            </a:r>
            <a:r>
              <a:rPr lang="en-US" b="1" dirty="0">
                <a:solidFill>
                  <a:srgbClr val="FF0000"/>
                </a:solidFill>
              </a:rPr>
              <a:t>ghost</a:t>
            </a:r>
            <a:r>
              <a:rPr lang="en-US" dirty="0"/>
              <a:t> neurons that are poly-semantic in nature </a:t>
            </a:r>
          </a:p>
          <a:p>
            <a:pPr marL="714375" lvl="2" indent="-457200">
              <a:buFont typeface="+mj-lt"/>
              <a:buAutoNum type="arabicPeriod"/>
            </a:pPr>
            <a:r>
              <a:rPr lang="en-US" dirty="0"/>
              <a:t>They lurk inside the DNN without their causing Trojan behavior for clean examples</a:t>
            </a:r>
          </a:p>
          <a:p>
            <a:pPr marL="714375" lvl="2" indent="-457200">
              <a:buFont typeface="+mj-lt"/>
              <a:buAutoNum type="arabicPeriod"/>
            </a:pPr>
            <a:r>
              <a:rPr lang="en-US" dirty="0"/>
              <a:t>Such neurons are </a:t>
            </a:r>
            <a:r>
              <a:rPr lang="en-US" b="1" dirty="0">
                <a:solidFill>
                  <a:srgbClr val="FF0000"/>
                </a:solidFill>
              </a:rPr>
              <a:t>visible</a:t>
            </a:r>
            <a:r>
              <a:rPr lang="en-US" dirty="0"/>
              <a:t> for both poisoned and clean inputs</a:t>
            </a:r>
          </a:p>
          <a:p>
            <a:r>
              <a:rPr lang="en-US" dirty="0"/>
              <a:t>Propose to recover these ghost neurons using </a:t>
            </a:r>
            <a:r>
              <a:rPr lang="en-US" dirty="0">
                <a:solidFill>
                  <a:srgbClr val="FF0000"/>
                </a:solidFill>
              </a:rPr>
              <a:t>counterfactual attributions </a:t>
            </a:r>
            <a:r>
              <a:rPr lang="en-US" dirty="0"/>
              <a:t>from</a:t>
            </a:r>
            <a:r>
              <a:rPr lang="en-US" dirty="0">
                <a:solidFill>
                  <a:srgbClr val="FF0000"/>
                </a:solidFill>
              </a:rPr>
              <a:t> clean inputs</a:t>
            </a:r>
          </a:p>
          <a:p>
            <a:pPr lvl="2"/>
            <a:r>
              <a:rPr lang="en-US" b="1" dirty="0"/>
              <a:t>Attributions</a:t>
            </a:r>
            <a:r>
              <a:rPr lang="en-US" dirty="0"/>
              <a:t>: Measure the importance of a neurons for the output of the neural network (used in explaining NNs)</a:t>
            </a:r>
          </a:p>
          <a:p>
            <a:pPr lvl="2"/>
            <a:r>
              <a:rPr lang="en-US" b="1" dirty="0"/>
              <a:t>Counterfactual attribution</a:t>
            </a:r>
            <a:r>
              <a:rPr lang="en-US" dirty="0"/>
              <a:t>: Explain importance for a class that is different from the highest scoring class</a:t>
            </a:r>
          </a:p>
        </p:txBody>
      </p:sp>
      <p:sp>
        <p:nvSpPr>
          <p:cNvPr id="5" name="TextBox 4">
            <a:extLst>
              <a:ext uri="{FF2B5EF4-FFF2-40B4-BE49-F238E27FC236}">
                <a16:creationId xmlns:a16="http://schemas.microsoft.com/office/drawing/2014/main" id="{F9A1AFB1-65AA-7841-92B7-1DD09ABA26F4}"/>
              </a:ext>
            </a:extLst>
          </p:cNvPr>
          <p:cNvSpPr txBox="1"/>
          <p:nvPr/>
        </p:nvSpPr>
        <p:spPr>
          <a:xfrm>
            <a:off x="281311" y="6579368"/>
            <a:ext cx="8984974"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Sikka</a:t>
            </a:r>
            <a:r>
              <a:rPr lang="en-US" sz="1200" dirty="0">
                <a:solidFill>
                  <a:srgbClr val="222222"/>
                </a:solidFill>
                <a:latin typeface="Arial" panose="020B0604020202020204" pitchFamily="34" charset="0"/>
              </a:rPr>
              <a:t> et al</a:t>
            </a:r>
            <a:r>
              <a:rPr lang="en-US" sz="1200" b="0" i="0" dirty="0">
                <a:solidFill>
                  <a:srgbClr val="222222"/>
                </a:solidFill>
                <a:effectLst/>
                <a:latin typeface="Arial" panose="020B0604020202020204" pitchFamily="34" charset="0"/>
              </a:rPr>
              <a:t>., 2020. Detecting Trojaned DNNs Using Counterfactual Attributions. </a:t>
            </a:r>
            <a:r>
              <a:rPr lang="en-US" sz="1200" b="0" i="1" dirty="0">
                <a:solidFill>
                  <a:srgbClr val="222222"/>
                </a:solidFill>
                <a:effectLst/>
                <a:latin typeface="Arial" panose="020B0604020202020204" pitchFamily="34" charset="0"/>
              </a:rPr>
              <a:t>arXiv preprint arXiv:2012.02275</a:t>
            </a:r>
            <a:r>
              <a:rPr lang="en-US" sz="1200" b="0" i="0" dirty="0">
                <a:solidFill>
                  <a:srgbClr val="222222"/>
                </a:solidFill>
                <a:effectLst/>
                <a:latin typeface="Arial" panose="020B0604020202020204" pitchFamily="34" charset="0"/>
              </a:rPr>
              <a:t>.</a:t>
            </a:r>
            <a:endParaRPr lang="en-US" sz="1200" dirty="0"/>
          </a:p>
        </p:txBody>
      </p:sp>
    </p:spTree>
    <p:extLst>
      <p:ext uri="{BB962C8B-B14F-4D97-AF65-F5344CB8AC3E}">
        <p14:creationId xmlns:p14="http://schemas.microsoft.com/office/powerpoint/2010/main" val="2502653590"/>
      </p:ext>
    </p:extLst>
  </p:cSld>
  <p:clrMapOvr>
    <a:masterClrMapping/>
  </p:clrMapOvr>
  <mc:AlternateContent xmlns:mc="http://schemas.openxmlformats.org/markup-compatibility/2006" xmlns:p14="http://schemas.microsoft.com/office/powerpoint/2010/main">
    <mc:Choice Requires="p14">
      <p:transition spd="slow" p14:dur="2000" advTm="64988"/>
    </mc:Choice>
    <mc:Fallback xmlns="">
      <p:transition spd="slow" advTm="6498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C9CA-616B-E149-9E0E-A299AAAE0411}"/>
              </a:ext>
            </a:extLst>
          </p:cNvPr>
          <p:cNvSpPr>
            <a:spLocks noGrp="1"/>
          </p:cNvSpPr>
          <p:nvPr>
            <p:ph type="title"/>
          </p:nvPr>
        </p:nvSpPr>
        <p:spPr/>
        <p:txBody>
          <a:bodyPr/>
          <a:lstStyle/>
          <a:p>
            <a:r>
              <a:rPr lang="en-US" dirty="0"/>
              <a:t>Proposed Approach</a:t>
            </a:r>
          </a:p>
        </p:txBody>
      </p:sp>
      <p:sp>
        <p:nvSpPr>
          <p:cNvPr id="3" name="Content Placeholder 2">
            <a:extLst>
              <a:ext uri="{FF2B5EF4-FFF2-40B4-BE49-F238E27FC236}">
                <a16:creationId xmlns:a16="http://schemas.microsoft.com/office/drawing/2014/main" id="{6537D0C1-04E6-4540-9DE4-6807BB25A001}"/>
              </a:ext>
            </a:extLst>
          </p:cNvPr>
          <p:cNvSpPr>
            <a:spLocks noGrp="1"/>
          </p:cNvSpPr>
          <p:nvPr>
            <p:ph idx="1"/>
          </p:nvPr>
        </p:nvSpPr>
        <p:spPr>
          <a:xfrm>
            <a:off x="390525" y="1311918"/>
            <a:ext cx="8472164" cy="4411149"/>
          </a:xfrm>
        </p:spPr>
        <p:txBody>
          <a:bodyPr>
            <a:normAutofit/>
          </a:bodyPr>
          <a:lstStyle/>
          <a:p>
            <a:r>
              <a:rPr lang="en-US" dirty="0"/>
              <a:t>Theorem 1: </a:t>
            </a:r>
            <a:r>
              <a:rPr lang="en-US" i="1" dirty="0"/>
              <a:t>The stochastic gradient descent update for robustly training a Trojaned DNN concentrates the attributions over a small set of features encoding the trigger [1] </a:t>
            </a:r>
          </a:p>
          <a:p>
            <a:pPr lvl="2"/>
            <a:r>
              <a:rPr lang="en-US" dirty="0"/>
              <a:t>Exciting these neurons will cause misclassifications in Trojaned DNNs</a:t>
            </a:r>
          </a:p>
          <a:p>
            <a:r>
              <a:rPr lang="en-US" dirty="0"/>
              <a:t>Incrementally excite these neurons to observe changes in model’s accuracy and encode using a deep-set encoder</a:t>
            </a:r>
          </a:p>
          <a:p>
            <a:r>
              <a:rPr lang="en-US" dirty="0"/>
              <a:t>Our approach different from prior works that implicitly excite the shortcut through adversarial or universal attacks [2, 3]</a:t>
            </a:r>
          </a:p>
          <a:p>
            <a:pPr lvl="2"/>
            <a:r>
              <a:rPr lang="en-US" dirty="0"/>
              <a:t>Assume that Trojaned DNNs are susceptible to such attacks</a:t>
            </a:r>
          </a:p>
          <a:p>
            <a:endParaRPr lang="en-US" dirty="0"/>
          </a:p>
          <a:p>
            <a:endParaRPr lang="en-US" dirty="0"/>
          </a:p>
        </p:txBody>
      </p:sp>
      <p:sp>
        <p:nvSpPr>
          <p:cNvPr id="4" name="Rectangle 3">
            <a:extLst>
              <a:ext uri="{FF2B5EF4-FFF2-40B4-BE49-F238E27FC236}">
                <a16:creationId xmlns:a16="http://schemas.microsoft.com/office/drawing/2014/main" id="{54FF96C7-DF51-9040-9AFD-FDA9F3A739DF}"/>
              </a:ext>
            </a:extLst>
          </p:cNvPr>
          <p:cNvSpPr/>
          <p:nvPr/>
        </p:nvSpPr>
        <p:spPr>
          <a:xfrm>
            <a:off x="605298" y="5823936"/>
            <a:ext cx="8257391" cy="646331"/>
          </a:xfrm>
          <a:prstGeom prst="rect">
            <a:avLst/>
          </a:prstGeom>
        </p:spPr>
        <p:txBody>
          <a:bodyPr wrap="square">
            <a:spAutoFit/>
          </a:bodyPr>
          <a:lstStyle/>
          <a:p>
            <a:r>
              <a:rPr lang="en-US" sz="1200" dirty="0">
                <a:solidFill>
                  <a:srgbClr val="959595"/>
                </a:solidFill>
                <a:latin typeface="+mj-lt"/>
              </a:rPr>
              <a:t>1. </a:t>
            </a:r>
            <a:r>
              <a:rPr lang="en-US" sz="1200" dirty="0">
                <a:solidFill>
                  <a:srgbClr val="959595"/>
                </a:solidFill>
                <a:latin typeface="+mj-lt"/>
                <a:hlinkClick r:id="rId3"/>
              </a:rPr>
              <a:t>Sikka et al., “</a:t>
            </a:r>
            <a:r>
              <a:rPr lang="en-US" sz="1200" dirty="0">
                <a:solidFill>
                  <a:srgbClr val="959595"/>
                </a:solidFill>
                <a:hlinkClick r:id="rId3"/>
              </a:rPr>
              <a:t>Detecting Trojaned DNNs Using Counterfactual Attributions”, arXiv. 2020</a:t>
            </a:r>
            <a:r>
              <a:rPr lang="en-US" sz="1200" dirty="0">
                <a:solidFill>
                  <a:srgbClr val="959595"/>
                </a:solidFill>
              </a:rPr>
              <a:t>.  </a:t>
            </a:r>
            <a:r>
              <a:rPr lang="en-US" sz="1200" dirty="0">
                <a:solidFill>
                  <a:srgbClr val="959595"/>
                </a:solidFill>
                <a:latin typeface="+mj-lt"/>
              </a:rPr>
              <a:t>  </a:t>
            </a:r>
          </a:p>
          <a:p>
            <a:r>
              <a:rPr lang="en-US" sz="1200" dirty="0">
                <a:solidFill>
                  <a:srgbClr val="959595"/>
                </a:solidFill>
                <a:latin typeface="+mj-lt"/>
              </a:rPr>
              <a:t>2. Soheil, et al. "Universal Litmus Patterns: Revealing Backdoor Attacks in CNNs." CVPR. 2020.</a:t>
            </a:r>
          </a:p>
          <a:p>
            <a:r>
              <a:rPr lang="en-US" sz="1200" dirty="0">
                <a:solidFill>
                  <a:srgbClr val="959595"/>
                </a:solidFill>
                <a:latin typeface="+mj-lt"/>
              </a:rPr>
              <a:t>3. Zhang et al. "Cassandra: Detecting Trojaned Networks from Adversarial Perturbations.” arXiv. 2020</a:t>
            </a:r>
          </a:p>
        </p:txBody>
      </p:sp>
    </p:spTree>
    <p:extLst>
      <p:ext uri="{BB962C8B-B14F-4D97-AF65-F5344CB8AC3E}">
        <p14:creationId xmlns:p14="http://schemas.microsoft.com/office/powerpoint/2010/main" val="3276241436"/>
      </p:ext>
    </p:extLst>
  </p:cSld>
  <p:clrMapOvr>
    <a:masterClrMapping/>
  </p:clrMapOvr>
  <mc:AlternateContent xmlns:mc="http://schemas.openxmlformats.org/markup-compatibility/2006" xmlns:p14="http://schemas.microsoft.com/office/powerpoint/2010/main">
    <mc:Choice Requires="p14">
      <p:transition spd="slow" p14:dur="2000" advTm="61605"/>
    </mc:Choice>
    <mc:Fallback xmlns="">
      <p:transition spd="slow" advTm="616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D668-4D9D-7042-8498-38AC568087EA}"/>
              </a:ext>
            </a:extLst>
          </p:cNvPr>
          <p:cNvSpPr>
            <a:spLocks noGrp="1"/>
          </p:cNvSpPr>
          <p:nvPr>
            <p:ph type="title"/>
          </p:nvPr>
        </p:nvSpPr>
        <p:spPr/>
        <p:txBody>
          <a:bodyPr/>
          <a:lstStyle/>
          <a:p>
            <a:r>
              <a:rPr lang="en-US" dirty="0"/>
              <a:t>Step 1</a:t>
            </a:r>
          </a:p>
        </p:txBody>
      </p:sp>
      <p:sp>
        <p:nvSpPr>
          <p:cNvPr id="3" name="Content Placeholder 2">
            <a:extLst>
              <a:ext uri="{FF2B5EF4-FFF2-40B4-BE49-F238E27FC236}">
                <a16:creationId xmlns:a16="http://schemas.microsoft.com/office/drawing/2014/main" id="{7F5B8CD6-57A3-2D45-BC1B-FC0700B1B559}"/>
              </a:ext>
            </a:extLst>
          </p:cNvPr>
          <p:cNvSpPr>
            <a:spLocks noGrp="1"/>
          </p:cNvSpPr>
          <p:nvPr>
            <p:ph idx="1"/>
          </p:nvPr>
        </p:nvSpPr>
        <p:spPr>
          <a:xfrm>
            <a:off x="381000" y="5228217"/>
            <a:ext cx="8472164" cy="1184518"/>
          </a:xfrm>
        </p:spPr>
        <p:txBody>
          <a:bodyPr>
            <a:normAutofit/>
          </a:bodyPr>
          <a:lstStyle/>
          <a:p>
            <a:pPr marL="42863" indent="0">
              <a:buNone/>
            </a:pPr>
            <a:r>
              <a:rPr lang="en-US" dirty="0"/>
              <a:t>Identify ghost neurons, responsible for Trojaned behavior, through counterfactual attributions for each possible target class </a:t>
            </a:r>
          </a:p>
          <a:p>
            <a:endParaRPr lang="en-US" dirty="0"/>
          </a:p>
        </p:txBody>
      </p:sp>
      <p:pic>
        <p:nvPicPr>
          <p:cNvPr id="4" name="Picture 3">
            <a:extLst>
              <a:ext uri="{FF2B5EF4-FFF2-40B4-BE49-F238E27FC236}">
                <a16:creationId xmlns:a16="http://schemas.microsoft.com/office/drawing/2014/main" id="{5860872A-656B-AE46-BA1E-F13C693E118B}"/>
              </a:ext>
            </a:extLst>
          </p:cNvPr>
          <p:cNvPicPr>
            <a:picLocks noChangeAspect="1"/>
          </p:cNvPicPr>
          <p:nvPr/>
        </p:nvPicPr>
        <p:blipFill>
          <a:blip r:embed="rId2"/>
          <a:stretch>
            <a:fillRect/>
          </a:stretch>
        </p:blipFill>
        <p:spPr>
          <a:xfrm>
            <a:off x="1492250" y="1109374"/>
            <a:ext cx="6159500" cy="3759200"/>
          </a:xfrm>
          <a:prstGeom prst="rect">
            <a:avLst/>
          </a:prstGeom>
        </p:spPr>
      </p:pic>
    </p:spTree>
    <p:extLst>
      <p:ext uri="{BB962C8B-B14F-4D97-AF65-F5344CB8AC3E}">
        <p14:creationId xmlns:p14="http://schemas.microsoft.com/office/powerpoint/2010/main" val="1584394767"/>
      </p:ext>
    </p:extLst>
  </p:cSld>
  <p:clrMapOvr>
    <a:masterClrMapping/>
  </p:clrMapOvr>
  <mc:AlternateContent xmlns:mc="http://schemas.openxmlformats.org/markup-compatibility/2006" xmlns:p14="http://schemas.microsoft.com/office/powerpoint/2010/main">
    <mc:Choice Requires="p14">
      <p:transition spd="slow" p14:dur="2000" advTm="25046"/>
    </mc:Choice>
    <mc:Fallback xmlns="">
      <p:transition spd="slow" advTm="2504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5E34-BE68-9342-BA09-BD6864C40C55}"/>
              </a:ext>
            </a:extLst>
          </p:cNvPr>
          <p:cNvSpPr>
            <a:spLocks noGrp="1"/>
          </p:cNvSpPr>
          <p:nvPr>
            <p:ph type="title"/>
          </p:nvPr>
        </p:nvSpPr>
        <p:spPr/>
        <p:txBody>
          <a:bodyPr/>
          <a:lstStyle/>
          <a:p>
            <a:r>
              <a:rPr lang="en-US" dirty="0"/>
              <a:t>Step 2</a:t>
            </a:r>
          </a:p>
        </p:txBody>
      </p:sp>
      <p:sp>
        <p:nvSpPr>
          <p:cNvPr id="3" name="Content Placeholder 2">
            <a:extLst>
              <a:ext uri="{FF2B5EF4-FFF2-40B4-BE49-F238E27FC236}">
                <a16:creationId xmlns:a16="http://schemas.microsoft.com/office/drawing/2014/main" id="{116779CE-5D90-2B44-A22E-BC7ECC131C61}"/>
              </a:ext>
            </a:extLst>
          </p:cNvPr>
          <p:cNvSpPr>
            <a:spLocks noGrp="1"/>
          </p:cNvSpPr>
          <p:nvPr>
            <p:ph idx="1"/>
          </p:nvPr>
        </p:nvSpPr>
        <p:spPr>
          <a:xfrm>
            <a:off x="381000" y="5490460"/>
            <a:ext cx="8472164" cy="988632"/>
          </a:xfrm>
        </p:spPr>
        <p:txBody>
          <a:bodyPr>
            <a:normAutofit fontScale="92500"/>
          </a:bodyPr>
          <a:lstStyle/>
          <a:p>
            <a:pPr marL="42863" indent="0">
              <a:buNone/>
            </a:pPr>
            <a:r>
              <a:rPr lang="en-US" dirty="0">
                <a:latin typeface="NimbusRomNo9L"/>
              </a:rPr>
              <a:t>Incrementally excite these ghost neurons based on attributions and monitor model’s accuracy. Accuracy drops faster for a Trojaned DNN.</a:t>
            </a:r>
            <a:endParaRPr lang="en-US" dirty="0"/>
          </a:p>
          <a:p>
            <a:pPr marL="42863" indent="0">
              <a:buNone/>
            </a:pPr>
            <a:endParaRPr lang="en-US" dirty="0"/>
          </a:p>
        </p:txBody>
      </p:sp>
      <p:pic>
        <p:nvPicPr>
          <p:cNvPr id="4" name="Picture 3">
            <a:extLst>
              <a:ext uri="{FF2B5EF4-FFF2-40B4-BE49-F238E27FC236}">
                <a16:creationId xmlns:a16="http://schemas.microsoft.com/office/drawing/2014/main" id="{5181E2C5-241C-1140-B355-8D3F27745D0A}"/>
              </a:ext>
            </a:extLst>
          </p:cNvPr>
          <p:cNvPicPr>
            <a:picLocks noChangeAspect="1"/>
          </p:cNvPicPr>
          <p:nvPr/>
        </p:nvPicPr>
        <p:blipFill>
          <a:blip r:embed="rId2"/>
          <a:stretch>
            <a:fillRect/>
          </a:stretch>
        </p:blipFill>
        <p:spPr>
          <a:xfrm>
            <a:off x="148291" y="1064260"/>
            <a:ext cx="5727700" cy="3632200"/>
          </a:xfrm>
          <a:prstGeom prst="rect">
            <a:avLst/>
          </a:prstGeom>
        </p:spPr>
      </p:pic>
      <p:pic>
        <p:nvPicPr>
          <p:cNvPr id="6" name="Picture 5">
            <a:extLst>
              <a:ext uri="{FF2B5EF4-FFF2-40B4-BE49-F238E27FC236}">
                <a16:creationId xmlns:a16="http://schemas.microsoft.com/office/drawing/2014/main" id="{730E47BC-621B-BB48-B5DF-E4DC1D06CFBB}"/>
              </a:ext>
            </a:extLst>
          </p:cNvPr>
          <p:cNvPicPr>
            <a:picLocks noChangeAspect="1"/>
          </p:cNvPicPr>
          <p:nvPr/>
        </p:nvPicPr>
        <p:blipFill rotWithShape="1">
          <a:blip r:embed="rId3"/>
          <a:srcRect t="15588" r="51870" b="2780"/>
          <a:stretch/>
        </p:blipFill>
        <p:spPr>
          <a:xfrm>
            <a:off x="6070206" y="1151240"/>
            <a:ext cx="2309423" cy="2144369"/>
          </a:xfrm>
          <a:prstGeom prst="rect">
            <a:avLst/>
          </a:prstGeom>
        </p:spPr>
      </p:pic>
      <p:pic>
        <p:nvPicPr>
          <p:cNvPr id="7" name="Picture 6">
            <a:extLst>
              <a:ext uri="{FF2B5EF4-FFF2-40B4-BE49-F238E27FC236}">
                <a16:creationId xmlns:a16="http://schemas.microsoft.com/office/drawing/2014/main" id="{8EB2AFBB-0E3C-1F40-8693-7A9FF6610004}"/>
              </a:ext>
            </a:extLst>
          </p:cNvPr>
          <p:cNvPicPr>
            <a:picLocks noChangeAspect="1"/>
          </p:cNvPicPr>
          <p:nvPr/>
        </p:nvPicPr>
        <p:blipFill rotWithShape="1">
          <a:blip r:embed="rId3"/>
          <a:srcRect l="49666" t="14004"/>
          <a:stretch/>
        </p:blipFill>
        <p:spPr>
          <a:xfrm>
            <a:off x="6065146" y="3270784"/>
            <a:ext cx="2487183" cy="2326354"/>
          </a:xfrm>
          <a:prstGeom prst="rect">
            <a:avLst/>
          </a:prstGeom>
        </p:spPr>
      </p:pic>
    </p:spTree>
    <p:extLst>
      <p:ext uri="{BB962C8B-B14F-4D97-AF65-F5344CB8AC3E}">
        <p14:creationId xmlns:p14="http://schemas.microsoft.com/office/powerpoint/2010/main" val="4161566802"/>
      </p:ext>
    </p:extLst>
  </p:cSld>
  <p:clrMapOvr>
    <a:masterClrMapping/>
  </p:clrMapOvr>
  <mc:AlternateContent xmlns:mc="http://schemas.openxmlformats.org/markup-compatibility/2006" xmlns:p14="http://schemas.microsoft.com/office/powerpoint/2010/main">
    <mc:Choice Requires="p14">
      <p:transition spd="slow" p14:dur="2000" advTm="27576"/>
    </mc:Choice>
    <mc:Fallback xmlns="">
      <p:transition spd="slow" advTm="2757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3CDD-3706-0A4F-96C2-EB38B50BDC37}"/>
              </a:ext>
            </a:extLst>
          </p:cNvPr>
          <p:cNvSpPr>
            <a:spLocks noGrp="1"/>
          </p:cNvSpPr>
          <p:nvPr>
            <p:ph type="title"/>
          </p:nvPr>
        </p:nvSpPr>
        <p:spPr/>
        <p:txBody>
          <a:bodyPr/>
          <a:lstStyle/>
          <a:p>
            <a:r>
              <a:rPr lang="en-US" dirty="0"/>
              <a:t>Step 3</a:t>
            </a:r>
          </a:p>
        </p:txBody>
      </p:sp>
      <p:sp>
        <p:nvSpPr>
          <p:cNvPr id="3" name="Content Placeholder 2">
            <a:extLst>
              <a:ext uri="{FF2B5EF4-FFF2-40B4-BE49-F238E27FC236}">
                <a16:creationId xmlns:a16="http://schemas.microsoft.com/office/drawing/2014/main" id="{D719550F-FC78-C143-A12F-7710D55A872D}"/>
              </a:ext>
            </a:extLst>
          </p:cNvPr>
          <p:cNvSpPr>
            <a:spLocks noGrp="1"/>
          </p:cNvSpPr>
          <p:nvPr>
            <p:ph idx="1"/>
          </p:nvPr>
        </p:nvSpPr>
        <p:spPr>
          <a:xfrm>
            <a:off x="390525" y="3797449"/>
            <a:ext cx="8484534" cy="2603351"/>
          </a:xfrm>
        </p:spPr>
        <p:txBody>
          <a:bodyPr>
            <a:normAutofit/>
          </a:bodyPr>
          <a:lstStyle/>
          <a:p>
            <a:r>
              <a:rPr lang="en-US" dirty="0"/>
              <a:t>Use a deep temporal set encoder to input the class-wise performance changes and detect Trojaned DNNs. </a:t>
            </a:r>
          </a:p>
          <a:p>
            <a:r>
              <a:rPr lang="en-US" dirty="0"/>
              <a:t>Allows invariance to different model architecture, trigger types, number of model classes</a:t>
            </a:r>
          </a:p>
          <a:p>
            <a:r>
              <a:rPr lang="en-US" dirty="0"/>
              <a:t>Experiment with Conv and Transformer temporal encoders  </a:t>
            </a:r>
          </a:p>
          <a:p>
            <a:endParaRPr lang="en-US" dirty="0"/>
          </a:p>
        </p:txBody>
      </p:sp>
      <p:pic>
        <p:nvPicPr>
          <p:cNvPr id="4" name="Picture 3">
            <a:extLst>
              <a:ext uri="{FF2B5EF4-FFF2-40B4-BE49-F238E27FC236}">
                <a16:creationId xmlns:a16="http://schemas.microsoft.com/office/drawing/2014/main" id="{F2D5B859-693C-5F44-8B4E-DD6668BAC303}"/>
              </a:ext>
            </a:extLst>
          </p:cNvPr>
          <p:cNvPicPr>
            <a:picLocks noChangeAspect="1"/>
          </p:cNvPicPr>
          <p:nvPr/>
        </p:nvPicPr>
        <p:blipFill>
          <a:blip r:embed="rId2"/>
          <a:stretch>
            <a:fillRect/>
          </a:stretch>
        </p:blipFill>
        <p:spPr>
          <a:xfrm>
            <a:off x="0" y="1239996"/>
            <a:ext cx="9144000" cy="2361127"/>
          </a:xfrm>
          <a:prstGeom prst="rect">
            <a:avLst/>
          </a:prstGeom>
        </p:spPr>
      </p:pic>
    </p:spTree>
    <p:extLst>
      <p:ext uri="{BB962C8B-B14F-4D97-AF65-F5344CB8AC3E}">
        <p14:creationId xmlns:p14="http://schemas.microsoft.com/office/powerpoint/2010/main" val="4054101934"/>
      </p:ext>
    </p:extLst>
  </p:cSld>
  <p:clrMapOvr>
    <a:masterClrMapping/>
  </p:clrMapOvr>
  <mc:AlternateContent xmlns:mc="http://schemas.openxmlformats.org/markup-compatibility/2006" xmlns:p14="http://schemas.microsoft.com/office/powerpoint/2010/main">
    <mc:Choice Requires="p14">
      <p:transition spd="slow" p14:dur="2000" advTm="38080"/>
    </mc:Choice>
    <mc:Fallback xmlns="">
      <p:transition spd="slow" advTm="3808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4C14-B350-4E48-80CB-B72BC9A8AB40}"/>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1179BDD8-52EB-6A47-99B2-8B1EFCF6BA61}"/>
              </a:ext>
            </a:extLst>
          </p:cNvPr>
          <p:cNvSpPr>
            <a:spLocks noGrp="1"/>
          </p:cNvSpPr>
          <p:nvPr>
            <p:ph idx="1"/>
          </p:nvPr>
        </p:nvSpPr>
        <p:spPr>
          <a:xfrm>
            <a:off x="390524" y="4539727"/>
            <a:ext cx="8495291" cy="1882588"/>
          </a:xfrm>
        </p:spPr>
        <p:txBody>
          <a:bodyPr>
            <a:normAutofit/>
          </a:bodyPr>
          <a:lstStyle/>
          <a:p>
            <a:pPr>
              <a:spcAft>
                <a:spcPts val="600"/>
              </a:spcAft>
            </a:pPr>
            <a:r>
              <a:rPr lang="en-US" sz="2000" dirty="0"/>
              <a:t>Datasets are in increasing levels of difficulty</a:t>
            </a:r>
          </a:p>
          <a:p>
            <a:pPr lvl="2"/>
            <a:r>
              <a:rPr lang="en-US" sz="1600" dirty="0"/>
              <a:t>*Round2/3 are similar except Round3 models are </a:t>
            </a:r>
            <a:r>
              <a:rPr lang="en-US" sz="1600" dirty="0" err="1"/>
              <a:t>adversarially</a:t>
            </a:r>
            <a:r>
              <a:rPr lang="en-US" sz="1600" dirty="0"/>
              <a:t> trained</a:t>
            </a:r>
          </a:p>
          <a:p>
            <a:pPr lvl="2"/>
            <a:r>
              <a:rPr lang="en-US" sz="1600" dirty="0"/>
              <a:t>Provided by IARPA-NIST (https://</a:t>
            </a:r>
            <a:r>
              <a:rPr lang="en-US" sz="1600" dirty="0" err="1"/>
              <a:t>pages.nist.gov</a:t>
            </a:r>
            <a:r>
              <a:rPr lang="en-US" sz="1600" dirty="0"/>
              <a:t>/</a:t>
            </a:r>
            <a:r>
              <a:rPr lang="en-US" sz="1600" dirty="0" err="1"/>
              <a:t>trojai</a:t>
            </a:r>
            <a:r>
              <a:rPr lang="en-US" sz="1600" dirty="0"/>
              <a:t>/)</a:t>
            </a:r>
          </a:p>
          <a:p>
            <a:pPr lvl="1"/>
            <a:r>
              <a:rPr lang="en-US" sz="2000" dirty="0"/>
              <a:t>Models in IARPA-NIST are trained </a:t>
            </a:r>
            <a:r>
              <a:rPr lang="en-US" sz="2100" dirty="0"/>
              <a:t>for traffic sign classification on synthetically generated data </a:t>
            </a:r>
          </a:p>
          <a:p>
            <a:pPr lvl="1"/>
            <a:endParaRPr lang="en-US" sz="2000" dirty="0"/>
          </a:p>
        </p:txBody>
      </p:sp>
      <p:graphicFrame>
        <p:nvGraphicFramePr>
          <p:cNvPr id="5" name="Table 5">
            <a:extLst>
              <a:ext uri="{FF2B5EF4-FFF2-40B4-BE49-F238E27FC236}">
                <a16:creationId xmlns:a16="http://schemas.microsoft.com/office/drawing/2014/main" id="{6BF681A2-9BAA-3A4B-8AEF-DFCEB4F3CACA}"/>
              </a:ext>
            </a:extLst>
          </p:cNvPr>
          <p:cNvGraphicFramePr>
            <a:graphicFrameLocks noGrp="1"/>
          </p:cNvGraphicFramePr>
          <p:nvPr/>
        </p:nvGraphicFramePr>
        <p:xfrm>
          <a:off x="582526" y="1011811"/>
          <a:ext cx="7690104" cy="3427429"/>
        </p:xfrm>
        <a:graphic>
          <a:graphicData uri="http://schemas.openxmlformats.org/drawingml/2006/table">
            <a:tbl>
              <a:tblPr firstRow="1" bandRow="1">
                <a:tableStyleId>{073A0DAA-6AF3-43AB-8588-CEC1D06C72B9}</a:tableStyleId>
              </a:tblPr>
              <a:tblGrid>
                <a:gridCol w="2343554">
                  <a:extLst>
                    <a:ext uri="{9D8B030D-6E8A-4147-A177-3AD203B41FA5}">
                      <a16:colId xmlns:a16="http://schemas.microsoft.com/office/drawing/2014/main" val="1382460753"/>
                    </a:ext>
                  </a:extLst>
                </a:gridCol>
                <a:gridCol w="983889">
                  <a:extLst>
                    <a:ext uri="{9D8B030D-6E8A-4147-A177-3AD203B41FA5}">
                      <a16:colId xmlns:a16="http://schemas.microsoft.com/office/drawing/2014/main" val="2078722945"/>
                    </a:ext>
                  </a:extLst>
                </a:gridCol>
                <a:gridCol w="1070821">
                  <a:extLst>
                    <a:ext uri="{9D8B030D-6E8A-4147-A177-3AD203B41FA5}">
                      <a16:colId xmlns:a16="http://schemas.microsoft.com/office/drawing/2014/main" val="2215050809"/>
                    </a:ext>
                  </a:extLst>
                </a:gridCol>
                <a:gridCol w="1247888">
                  <a:extLst>
                    <a:ext uri="{9D8B030D-6E8A-4147-A177-3AD203B41FA5}">
                      <a16:colId xmlns:a16="http://schemas.microsoft.com/office/drawing/2014/main" val="3449595512"/>
                    </a:ext>
                  </a:extLst>
                </a:gridCol>
                <a:gridCol w="2043952">
                  <a:extLst>
                    <a:ext uri="{9D8B030D-6E8A-4147-A177-3AD203B41FA5}">
                      <a16:colId xmlns:a16="http://schemas.microsoft.com/office/drawing/2014/main" val="2323952868"/>
                    </a:ext>
                  </a:extLst>
                </a:gridCol>
              </a:tblGrid>
              <a:tr h="645267">
                <a:tc>
                  <a:txBody>
                    <a:bodyPr/>
                    <a:lstStyle/>
                    <a:p>
                      <a:r>
                        <a:rPr lang="en-US" sz="2000" dirty="0"/>
                        <a:t>Dataset</a:t>
                      </a:r>
                    </a:p>
                  </a:txBody>
                  <a:tcPr/>
                </a:tc>
                <a:tc>
                  <a:txBody>
                    <a:bodyPr/>
                    <a:lstStyle/>
                    <a:p>
                      <a:r>
                        <a:rPr lang="en-US" sz="2000" dirty="0"/>
                        <a:t>No of models</a:t>
                      </a:r>
                    </a:p>
                  </a:txBody>
                  <a:tcPr/>
                </a:tc>
                <a:tc>
                  <a:txBody>
                    <a:bodyPr/>
                    <a:lstStyle/>
                    <a:p>
                      <a:r>
                        <a:rPr lang="en-US" sz="2000" dirty="0"/>
                        <a:t>Output Classes</a:t>
                      </a:r>
                    </a:p>
                  </a:txBody>
                  <a:tcPr/>
                </a:tc>
                <a:tc>
                  <a:txBody>
                    <a:bodyPr/>
                    <a:lstStyle/>
                    <a:p>
                      <a:r>
                        <a:rPr lang="en-US" sz="2000" dirty="0"/>
                        <a:t>Triggers Types</a:t>
                      </a:r>
                    </a:p>
                  </a:txBody>
                  <a:tcPr/>
                </a:tc>
                <a:tc>
                  <a:txBody>
                    <a:bodyPr/>
                    <a:lstStyle/>
                    <a:p>
                      <a:r>
                        <a:rPr lang="en-US" sz="2000" dirty="0"/>
                        <a:t>Source classes</a:t>
                      </a:r>
                    </a:p>
                  </a:txBody>
                  <a:tcPr/>
                </a:tc>
                <a:extLst>
                  <a:ext uri="{0D108BD9-81ED-4DB2-BD59-A6C34878D82A}">
                    <a16:rowId xmlns:a16="http://schemas.microsoft.com/office/drawing/2014/main" val="2476188849"/>
                  </a:ext>
                </a:extLst>
              </a:tr>
              <a:tr h="623269">
                <a:tc>
                  <a:txBody>
                    <a:bodyPr/>
                    <a:lstStyle/>
                    <a:p>
                      <a:r>
                        <a:rPr lang="en-US" sz="2000" dirty="0"/>
                        <a:t>Triggered-MNIST</a:t>
                      </a:r>
                    </a:p>
                  </a:txBody>
                  <a:tcPr/>
                </a:tc>
                <a:tc>
                  <a:txBody>
                    <a:bodyPr/>
                    <a:lstStyle/>
                    <a:p>
                      <a:r>
                        <a:rPr lang="en-US" sz="2000" dirty="0"/>
                        <a:t>810</a:t>
                      </a:r>
                    </a:p>
                  </a:txBody>
                  <a:tcPr/>
                </a:tc>
                <a:tc>
                  <a:txBody>
                    <a:bodyPr/>
                    <a:lstStyle/>
                    <a:p>
                      <a:r>
                        <a:rPr lang="en-US" sz="2000" dirty="0"/>
                        <a:t>2</a:t>
                      </a:r>
                    </a:p>
                  </a:txBody>
                  <a:tcPr/>
                </a:tc>
                <a:tc>
                  <a:txBody>
                    <a:bodyPr/>
                    <a:lstStyle/>
                    <a:p>
                      <a:r>
                        <a:rPr lang="en-US" sz="2000" dirty="0"/>
                        <a:t>Polygon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1/2/all</a:t>
                      </a:r>
                    </a:p>
                  </a:txBody>
                  <a:tcPr/>
                </a:tc>
                <a:extLst>
                  <a:ext uri="{0D108BD9-81ED-4DB2-BD59-A6C34878D82A}">
                    <a16:rowId xmlns:a16="http://schemas.microsoft.com/office/drawing/2014/main" val="4267021907"/>
                  </a:ext>
                </a:extLst>
              </a:tr>
              <a:tr h="645267">
                <a:tc>
                  <a:txBody>
                    <a:bodyPr/>
                    <a:lstStyle/>
                    <a:p>
                      <a:r>
                        <a:rPr lang="en-US" sz="2000" dirty="0"/>
                        <a:t>TrojAI-Round1</a:t>
                      </a:r>
                    </a:p>
                  </a:txBody>
                  <a:tcPr/>
                </a:tc>
                <a:tc>
                  <a:txBody>
                    <a:bodyPr/>
                    <a:lstStyle/>
                    <a:p>
                      <a:r>
                        <a:rPr lang="en-US" sz="2000" dirty="0"/>
                        <a:t>1000</a:t>
                      </a:r>
                    </a:p>
                  </a:txBody>
                  <a:tcPr/>
                </a:tc>
                <a:tc>
                  <a:txBody>
                    <a:bodyPr/>
                    <a:lstStyle/>
                    <a:p>
                      <a:r>
                        <a:rPr lang="en-US" sz="2000" dirty="0"/>
                        <a:t>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Polygon</a:t>
                      </a:r>
                    </a:p>
                    <a:p>
                      <a:endParaRPr lang="en-US" sz="2000" dirty="0"/>
                    </a:p>
                  </a:txBody>
                  <a:tcPr/>
                </a:tc>
                <a:tc>
                  <a:txBody>
                    <a:bodyPr/>
                    <a:lstStyle/>
                    <a:p>
                      <a:r>
                        <a:rPr lang="en-US" sz="2000" dirty="0"/>
                        <a:t>all</a:t>
                      </a:r>
                    </a:p>
                  </a:txBody>
                  <a:tcPr/>
                </a:tc>
                <a:extLst>
                  <a:ext uri="{0D108BD9-81ED-4DB2-BD59-A6C34878D82A}">
                    <a16:rowId xmlns:a16="http://schemas.microsoft.com/office/drawing/2014/main" val="3512561159"/>
                  </a:ext>
                </a:extLst>
              </a:tr>
              <a:tr h="64526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TrojAI-Round2*</a:t>
                      </a:r>
                    </a:p>
                  </a:txBody>
                  <a:tcPr/>
                </a:tc>
                <a:tc>
                  <a:txBody>
                    <a:bodyPr/>
                    <a:lstStyle/>
                    <a:p>
                      <a:r>
                        <a:rPr lang="en-US" sz="2000" dirty="0"/>
                        <a:t>1104</a:t>
                      </a:r>
                    </a:p>
                  </a:txBody>
                  <a:tcPr/>
                </a:tc>
                <a:tc>
                  <a:txBody>
                    <a:bodyPr/>
                    <a:lstStyle/>
                    <a:p>
                      <a:r>
                        <a:rPr lang="en-US" sz="2000" dirty="0"/>
                        <a:t>5-25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Polygon/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Filter</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1/2/all</a:t>
                      </a:r>
                    </a:p>
                    <a:p>
                      <a:endParaRPr lang="en-US" sz="2000" dirty="0"/>
                    </a:p>
                  </a:txBody>
                  <a:tcPr/>
                </a:tc>
                <a:extLst>
                  <a:ext uri="{0D108BD9-81ED-4DB2-BD59-A6C34878D82A}">
                    <a16:rowId xmlns:a16="http://schemas.microsoft.com/office/drawing/2014/main" val="3389036833"/>
                  </a:ext>
                </a:extLst>
              </a:tr>
              <a:tr h="69395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TrojAI-Round3*</a:t>
                      </a:r>
                    </a:p>
                  </a:txBody>
                  <a:tcPr/>
                </a:tc>
                <a:tc>
                  <a:txBody>
                    <a:bodyPr/>
                    <a:lstStyle/>
                    <a:p>
                      <a:r>
                        <a:rPr lang="en-US" sz="2000" dirty="0"/>
                        <a:t>1008</a:t>
                      </a:r>
                    </a:p>
                  </a:txBody>
                  <a:tcPr/>
                </a:tc>
                <a:tc>
                  <a:txBody>
                    <a:bodyPr/>
                    <a:lstStyle/>
                    <a:p>
                      <a:r>
                        <a:rPr lang="en-US" sz="2000" dirty="0"/>
                        <a:t>5-25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Polygon/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Filter</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1/2/all</a:t>
                      </a:r>
                    </a:p>
                  </a:txBody>
                  <a:tcPr/>
                </a:tc>
                <a:extLst>
                  <a:ext uri="{0D108BD9-81ED-4DB2-BD59-A6C34878D82A}">
                    <a16:rowId xmlns:a16="http://schemas.microsoft.com/office/drawing/2014/main" val="2506576894"/>
                  </a:ext>
                </a:extLst>
              </a:tr>
            </a:tbl>
          </a:graphicData>
        </a:graphic>
      </p:graphicFrame>
    </p:spTree>
    <p:extLst>
      <p:ext uri="{BB962C8B-B14F-4D97-AF65-F5344CB8AC3E}">
        <p14:creationId xmlns:p14="http://schemas.microsoft.com/office/powerpoint/2010/main" val="1095275468"/>
      </p:ext>
    </p:extLst>
  </p:cSld>
  <p:clrMapOvr>
    <a:masterClrMapping/>
  </p:clrMapOvr>
  <mc:AlternateContent xmlns:mc="http://schemas.openxmlformats.org/markup-compatibility/2006" xmlns:p14="http://schemas.microsoft.com/office/powerpoint/2010/main">
    <mc:Choice Requires="p14">
      <p:transition spd="slow" p14:dur="2000" advTm="37081"/>
    </mc:Choice>
    <mc:Fallback xmlns="">
      <p:transition spd="slow" advTm="3708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7DBB-7B4C-9A4D-AF6E-EA98CE9B796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AF5ECB8-B9E8-3B49-B3DF-6B6AE51484AA}"/>
              </a:ext>
            </a:extLst>
          </p:cNvPr>
          <p:cNvSpPr>
            <a:spLocks noGrp="1"/>
          </p:cNvSpPr>
          <p:nvPr>
            <p:ph idx="1"/>
          </p:nvPr>
        </p:nvSpPr>
        <p:spPr/>
        <p:txBody>
          <a:bodyPr>
            <a:normAutofit/>
          </a:bodyPr>
          <a:lstStyle/>
          <a:p>
            <a:pPr lvl="1"/>
            <a:r>
              <a:rPr lang="en-US" dirty="0"/>
              <a:t>Recap</a:t>
            </a:r>
          </a:p>
          <a:p>
            <a:pPr lvl="1"/>
            <a:r>
              <a:rPr lang="en-US" dirty="0"/>
              <a:t>Approaches</a:t>
            </a:r>
          </a:p>
          <a:p>
            <a:pPr lvl="2"/>
            <a:r>
              <a:rPr lang="en-US" dirty="0"/>
              <a:t>Adversarial learning</a:t>
            </a:r>
          </a:p>
          <a:p>
            <a:pPr lvl="2"/>
            <a:r>
              <a:rPr lang="en-US" dirty="0"/>
              <a:t>Attribution/Explainability</a:t>
            </a:r>
          </a:p>
          <a:p>
            <a:pPr lvl="2"/>
            <a:r>
              <a:rPr lang="en-US" dirty="0"/>
              <a:t>Sensitivity Analysis</a:t>
            </a:r>
          </a:p>
          <a:p>
            <a:pPr lvl="2"/>
            <a:r>
              <a:rPr lang="en-US" dirty="0"/>
              <a:t>Trigger Inversion</a:t>
            </a:r>
          </a:p>
          <a:p>
            <a:pPr lvl="1"/>
            <a:r>
              <a:rPr lang="en-US" dirty="0"/>
              <a:t>Afterthoughts</a:t>
            </a:r>
          </a:p>
        </p:txBody>
      </p:sp>
    </p:spTree>
    <p:extLst>
      <p:ext uri="{BB962C8B-B14F-4D97-AF65-F5344CB8AC3E}">
        <p14:creationId xmlns:p14="http://schemas.microsoft.com/office/powerpoint/2010/main" val="3938964653"/>
      </p:ext>
    </p:extLst>
  </p:cSld>
  <p:clrMapOvr>
    <a:masterClrMapping/>
  </p:clrMapOvr>
  <mc:AlternateContent xmlns:mc="http://schemas.openxmlformats.org/markup-compatibility/2006" xmlns:p14="http://schemas.microsoft.com/office/powerpoint/2010/main">
    <mc:Choice Requires="p14">
      <p:transition spd="slow" p14:dur="2000" advTm="71100"/>
    </mc:Choice>
    <mc:Fallback xmlns="">
      <p:transition spd="slow" advTm="7110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3CE5-BBE7-A141-87FA-C3B78BB11ED4}"/>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9C7DE773-28E0-5842-8D30-51EBF408BD67}"/>
              </a:ext>
            </a:extLst>
          </p:cNvPr>
          <p:cNvPicPr>
            <a:picLocks noChangeAspect="1"/>
          </p:cNvPicPr>
          <p:nvPr/>
        </p:nvPicPr>
        <p:blipFill>
          <a:blip r:embed="rId4"/>
          <a:stretch>
            <a:fillRect/>
          </a:stretch>
        </p:blipFill>
        <p:spPr>
          <a:xfrm>
            <a:off x="2201349" y="4123502"/>
            <a:ext cx="4495800" cy="1536700"/>
          </a:xfrm>
          <a:prstGeom prst="rect">
            <a:avLst/>
          </a:prstGeom>
        </p:spPr>
      </p:pic>
      <p:pic>
        <p:nvPicPr>
          <p:cNvPr id="7" name="Picture 6">
            <a:extLst>
              <a:ext uri="{FF2B5EF4-FFF2-40B4-BE49-F238E27FC236}">
                <a16:creationId xmlns:a16="http://schemas.microsoft.com/office/drawing/2014/main" id="{78697533-8132-BF41-B76E-E9873A81E0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1459" y="1531918"/>
            <a:ext cx="1625600" cy="1625600"/>
          </a:xfrm>
          <a:prstGeom prst="rect">
            <a:avLst/>
          </a:prstGeom>
        </p:spPr>
      </p:pic>
      <p:pic>
        <p:nvPicPr>
          <p:cNvPr id="9" name="Picture 8">
            <a:extLst>
              <a:ext uri="{FF2B5EF4-FFF2-40B4-BE49-F238E27FC236}">
                <a16:creationId xmlns:a16="http://schemas.microsoft.com/office/drawing/2014/main" id="{401CB923-780F-8744-B11A-5F43C10350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7384" y="1491577"/>
            <a:ext cx="1625600" cy="1625600"/>
          </a:xfrm>
          <a:prstGeom prst="rect">
            <a:avLst/>
          </a:prstGeom>
        </p:spPr>
      </p:pic>
      <p:pic>
        <p:nvPicPr>
          <p:cNvPr id="15" name="Picture 14">
            <a:extLst>
              <a:ext uri="{FF2B5EF4-FFF2-40B4-BE49-F238E27FC236}">
                <a16:creationId xmlns:a16="http://schemas.microsoft.com/office/drawing/2014/main" id="{7F59DED5-ACA5-C340-BA9F-E9ABA752B0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8600" y="1437304"/>
            <a:ext cx="1625600" cy="1625600"/>
          </a:xfrm>
          <a:prstGeom prst="rect">
            <a:avLst/>
          </a:prstGeom>
        </p:spPr>
      </p:pic>
      <p:pic>
        <p:nvPicPr>
          <p:cNvPr id="17" name="Picture 16">
            <a:extLst>
              <a:ext uri="{FF2B5EF4-FFF2-40B4-BE49-F238E27FC236}">
                <a16:creationId xmlns:a16="http://schemas.microsoft.com/office/drawing/2014/main" id="{0F0633C4-DA18-FE4D-AA96-7856B2E2ED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749" y="1387531"/>
            <a:ext cx="1625600" cy="1625600"/>
          </a:xfrm>
          <a:prstGeom prst="rect">
            <a:avLst/>
          </a:prstGeom>
        </p:spPr>
      </p:pic>
      <p:sp>
        <p:nvSpPr>
          <p:cNvPr id="18" name="TextBox 17">
            <a:extLst>
              <a:ext uri="{FF2B5EF4-FFF2-40B4-BE49-F238E27FC236}">
                <a16:creationId xmlns:a16="http://schemas.microsoft.com/office/drawing/2014/main" id="{C9FF9543-416F-E84A-9E97-74A18CA9666C}"/>
              </a:ext>
            </a:extLst>
          </p:cNvPr>
          <p:cNvSpPr txBox="1"/>
          <p:nvPr/>
        </p:nvSpPr>
        <p:spPr>
          <a:xfrm>
            <a:off x="1820022" y="3157518"/>
            <a:ext cx="5701553" cy="871370"/>
          </a:xfrm>
          <a:prstGeom prst="rect">
            <a:avLst/>
          </a:prstGeom>
        </p:spPr>
        <p:txBody>
          <a:bodyPr wrap="square" rtlCol="0">
            <a:noAutofit/>
          </a:bodyPr>
          <a:lstStyle/>
          <a:p>
            <a:r>
              <a:rPr lang="en-US" sz="2400" dirty="0">
                <a:latin typeface="+mn-lt"/>
              </a:rPr>
              <a:t>Examples from NIST-IARPA-</a:t>
            </a:r>
            <a:r>
              <a:rPr lang="en-US" sz="2400" dirty="0" err="1">
                <a:latin typeface="+mn-lt"/>
              </a:rPr>
              <a:t>TrojAI</a:t>
            </a:r>
            <a:r>
              <a:rPr lang="en-US" sz="2400" dirty="0">
                <a:latin typeface="+mn-lt"/>
              </a:rPr>
              <a:t> dataset</a:t>
            </a:r>
          </a:p>
        </p:txBody>
      </p:sp>
      <p:sp>
        <p:nvSpPr>
          <p:cNvPr id="19" name="TextBox 18">
            <a:extLst>
              <a:ext uri="{FF2B5EF4-FFF2-40B4-BE49-F238E27FC236}">
                <a16:creationId xmlns:a16="http://schemas.microsoft.com/office/drawing/2014/main" id="{3B87AB09-DBC6-A645-854E-00EF1318936F}"/>
              </a:ext>
            </a:extLst>
          </p:cNvPr>
          <p:cNvSpPr txBox="1"/>
          <p:nvPr/>
        </p:nvSpPr>
        <p:spPr>
          <a:xfrm>
            <a:off x="2508600" y="5524963"/>
            <a:ext cx="5701553" cy="871370"/>
          </a:xfrm>
          <a:prstGeom prst="rect">
            <a:avLst/>
          </a:prstGeom>
        </p:spPr>
        <p:txBody>
          <a:bodyPr wrap="square" rtlCol="0">
            <a:noAutofit/>
          </a:bodyPr>
          <a:lstStyle/>
          <a:p>
            <a:r>
              <a:rPr lang="en-US" sz="2400" dirty="0">
                <a:latin typeface="+mn-lt"/>
              </a:rPr>
              <a:t>Examples from MNIST-Triggered</a:t>
            </a:r>
          </a:p>
        </p:txBody>
      </p:sp>
      <p:pic>
        <p:nvPicPr>
          <p:cNvPr id="4" name="Audio 3">
            <a:hlinkClick r:id="" action="ppaction://media"/>
            <a:extLst>
              <a:ext uri="{FF2B5EF4-FFF2-40B4-BE49-F238E27FC236}">
                <a16:creationId xmlns:a16="http://schemas.microsoft.com/office/drawing/2014/main" id="{CE532EA3-29C0-CB42-8453-5CDA1289C25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18291262"/>
      </p:ext>
    </p:extLst>
  </p:cSld>
  <p:clrMapOvr>
    <a:masterClrMapping/>
  </p:clrMapOvr>
  <mc:AlternateContent xmlns:mc="http://schemas.openxmlformats.org/markup-compatibility/2006" xmlns:p14="http://schemas.microsoft.com/office/powerpoint/2010/main">
    <mc:Choice Requires="p14">
      <p:transition spd="slow" p14:dur="2000" advTm="19227"/>
    </mc:Choice>
    <mc:Fallback xmlns="">
      <p:transition spd="slow" advTm="19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4C14-B350-4E48-80CB-B72BC9A8AB40}"/>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1179BDD8-52EB-6A47-99B2-8B1EFCF6BA61}"/>
              </a:ext>
            </a:extLst>
          </p:cNvPr>
          <p:cNvSpPr>
            <a:spLocks noGrp="1"/>
          </p:cNvSpPr>
          <p:nvPr>
            <p:ph idx="1"/>
          </p:nvPr>
        </p:nvSpPr>
        <p:spPr>
          <a:xfrm>
            <a:off x="335918" y="1180652"/>
            <a:ext cx="8472164" cy="2248348"/>
          </a:xfrm>
        </p:spPr>
        <p:txBody>
          <a:bodyPr>
            <a:normAutofit lnSpcReduction="10000"/>
          </a:bodyPr>
          <a:lstStyle/>
          <a:p>
            <a:r>
              <a:rPr lang="en-US" dirty="0"/>
              <a:t>Compare with 3 SOTA methods</a:t>
            </a:r>
          </a:p>
          <a:p>
            <a:pPr lvl="2">
              <a:spcAft>
                <a:spcPts val="0"/>
              </a:spcAft>
            </a:pPr>
            <a:r>
              <a:rPr lang="en-US" dirty="0"/>
              <a:t>Cassandra: Attack each DNN with universal adversarial perturbations. Train a meta-detector on (universal) noise images</a:t>
            </a:r>
          </a:p>
          <a:p>
            <a:pPr lvl="2">
              <a:spcAft>
                <a:spcPts val="0"/>
              </a:spcAft>
            </a:pPr>
            <a:r>
              <a:rPr lang="en-US" dirty="0"/>
              <a:t>ULP: Learn universal noise patterns and train a meta detector on logit outputs from each network </a:t>
            </a:r>
          </a:p>
          <a:p>
            <a:pPr lvl="2">
              <a:spcAft>
                <a:spcPts val="0"/>
              </a:spcAft>
            </a:pPr>
            <a:r>
              <a:rPr lang="en-US" dirty="0"/>
              <a:t>Neural Cleanse: Reverse engineers the trigger using optimization </a:t>
            </a:r>
          </a:p>
        </p:txBody>
      </p:sp>
    </p:spTree>
    <p:extLst>
      <p:ext uri="{BB962C8B-B14F-4D97-AF65-F5344CB8AC3E}">
        <p14:creationId xmlns:p14="http://schemas.microsoft.com/office/powerpoint/2010/main" val="1648948434"/>
      </p:ext>
    </p:extLst>
  </p:cSld>
  <p:clrMapOvr>
    <a:masterClrMapping/>
  </p:clrMapOvr>
  <mc:AlternateContent xmlns:mc="http://schemas.openxmlformats.org/markup-compatibility/2006" xmlns:p14="http://schemas.microsoft.com/office/powerpoint/2010/main">
    <mc:Choice Requires="p14">
      <p:transition spd="slow" p14:dur="2000" advTm="49993"/>
    </mc:Choice>
    <mc:Fallback xmlns="">
      <p:transition spd="slow" advTm="4999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4C14-B350-4E48-80CB-B72BC9A8AB40}"/>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1179BDD8-52EB-6A47-99B2-8B1EFCF6BA61}"/>
              </a:ext>
            </a:extLst>
          </p:cNvPr>
          <p:cNvSpPr>
            <a:spLocks noGrp="1"/>
          </p:cNvSpPr>
          <p:nvPr>
            <p:ph idx="1"/>
          </p:nvPr>
        </p:nvSpPr>
        <p:spPr>
          <a:xfrm>
            <a:off x="390525" y="4055632"/>
            <a:ext cx="8472164" cy="2381381"/>
          </a:xfrm>
        </p:spPr>
        <p:txBody>
          <a:bodyPr>
            <a:normAutofit fontScale="70000" lnSpcReduction="20000"/>
          </a:bodyPr>
          <a:lstStyle/>
          <a:p>
            <a:r>
              <a:rPr lang="en-US" dirty="0"/>
              <a:t>Consistent improvement over with 3 SOTA methods</a:t>
            </a:r>
          </a:p>
          <a:p>
            <a:pPr lvl="2">
              <a:spcAft>
                <a:spcPts val="0"/>
              </a:spcAft>
            </a:pPr>
            <a:r>
              <a:rPr lang="en-US" dirty="0"/>
              <a:t>Improvement is higher for harder datasets</a:t>
            </a:r>
          </a:p>
          <a:p>
            <a:pPr marL="257175" lvl="2" indent="0">
              <a:spcAft>
                <a:spcPts val="0"/>
              </a:spcAft>
              <a:buNone/>
            </a:pPr>
            <a:endParaRPr lang="en-US" dirty="0"/>
          </a:p>
          <a:p>
            <a:r>
              <a:rPr lang="en-US" dirty="0"/>
              <a:t>Tx (Transformer) based temporal encoder performs slightly better than Conv encoder</a:t>
            </a:r>
          </a:p>
          <a:p>
            <a:r>
              <a:rPr lang="en-US" dirty="0"/>
              <a:t>IG (Integrated gradients) and </a:t>
            </a:r>
            <a:r>
              <a:rPr lang="en-US" dirty="0" err="1"/>
              <a:t>GradxAct</a:t>
            </a:r>
            <a:r>
              <a:rPr lang="en-US" dirty="0"/>
              <a:t> are two different attribution methods</a:t>
            </a:r>
          </a:p>
          <a:p>
            <a:pPr lvl="2"/>
            <a:r>
              <a:rPr lang="en-US" dirty="0"/>
              <a:t>Performance similar except on TrojAI-Round3</a:t>
            </a:r>
          </a:p>
        </p:txBody>
      </p:sp>
      <p:pic>
        <p:nvPicPr>
          <p:cNvPr id="6" name="Picture 5">
            <a:extLst>
              <a:ext uri="{FF2B5EF4-FFF2-40B4-BE49-F238E27FC236}">
                <a16:creationId xmlns:a16="http://schemas.microsoft.com/office/drawing/2014/main" id="{AD6898BB-5818-FF4D-857C-FEAC51201CAC}"/>
              </a:ext>
            </a:extLst>
          </p:cNvPr>
          <p:cNvPicPr>
            <a:picLocks noChangeAspect="1"/>
          </p:cNvPicPr>
          <p:nvPr/>
        </p:nvPicPr>
        <p:blipFill>
          <a:blip r:embed="rId2"/>
          <a:stretch>
            <a:fillRect/>
          </a:stretch>
        </p:blipFill>
        <p:spPr>
          <a:xfrm>
            <a:off x="0" y="1050436"/>
            <a:ext cx="9144000" cy="2232589"/>
          </a:xfrm>
          <a:prstGeom prst="rect">
            <a:avLst/>
          </a:prstGeom>
        </p:spPr>
      </p:pic>
    </p:spTree>
    <p:extLst>
      <p:ext uri="{BB962C8B-B14F-4D97-AF65-F5344CB8AC3E}">
        <p14:creationId xmlns:p14="http://schemas.microsoft.com/office/powerpoint/2010/main" val="2855544261"/>
      </p:ext>
    </p:extLst>
  </p:cSld>
  <p:clrMapOvr>
    <a:masterClrMapping/>
  </p:clrMapOvr>
  <mc:AlternateContent xmlns:mc="http://schemas.openxmlformats.org/markup-compatibility/2006" xmlns:p14="http://schemas.microsoft.com/office/powerpoint/2010/main">
    <mc:Choice Requires="p14">
      <p:transition spd="slow" p14:dur="2000" advTm="64276"/>
    </mc:Choice>
    <mc:Fallback xmlns="">
      <p:transition spd="slow" advTm="6427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061A-1A11-E94A-8B67-14A1D396E34E}"/>
              </a:ext>
            </a:extLst>
          </p:cNvPr>
          <p:cNvSpPr>
            <a:spLocks noGrp="1"/>
          </p:cNvSpPr>
          <p:nvPr>
            <p:ph type="title"/>
          </p:nvPr>
        </p:nvSpPr>
        <p:spPr/>
        <p:txBody>
          <a:bodyPr>
            <a:normAutofit fontScale="90000"/>
          </a:bodyPr>
          <a:lstStyle/>
          <a:p>
            <a:r>
              <a:rPr lang="en-US" dirty="0"/>
              <a:t>Impact of Different Factors on Performance</a:t>
            </a:r>
          </a:p>
        </p:txBody>
      </p:sp>
      <p:sp>
        <p:nvSpPr>
          <p:cNvPr id="3" name="Content Placeholder 2">
            <a:extLst>
              <a:ext uri="{FF2B5EF4-FFF2-40B4-BE49-F238E27FC236}">
                <a16:creationId xmlns:a16="http://schemas.microsoft.com/office/drawing/2014/main" id="{3FD45D0C-4F1E-964E-B652-4B5B99195180}"/>
              </a:ext>
            </a:extLst>
          </p:cNvPr>
          <p:cNvSpPr>
            <a:spLocks noGrp="1"/>
          </p:cNvSpPr>
          <p:nvPr>
            <p:ph idx="1"/>
          </p:nvPr>
        </p:nvSpPr>
        <p:spPr>
          <a:xfrm>
            <a:off x="381000" y="4618333"/>
            <a:ext cx="8472164" cy="1762038"/>
          </a:xfrm>
        </p:spPr>
        <p:txBody>
          <a:bodyPr>
            <a:normAutofit lnSpcReduction="10000"/>
          </a:bodyPr>
          <a:lstStyle/>
          <a:p>
            <a:r>
              <a:rPr lang="en-US" dirty="0"/>
              <a:t>Performance drops for </a:t>
            </a:r>
          </a:p>
          <a:p>
            <a:pPr lvl="2"/>
            <a:r>
              <a:rPr lang="en-US" dirty="0"/>
              <a:t>Filter based triggers since they can be harder to localize</a:t>
            </a:r>
          </a:p>
          <a:p>
            <a:pPr lvl="2"/>
            <a:r>
              <a:rPr lang="en-US" dirty="0"/>
              <a:t>Few source classes</a:t>
            </a:r>
          </a:p>
          <a:p>
            <a:pPr lvl="2"/>
            <a:r>
              <a:rPr lang="en-US" dirty="0"/>
              <a:t>Lower poisoning rate (% poisoned data used </a:t>
            </a:r>
            <a:r>
              <a:rPr lang="en-US"/>
              <a:t>for training)</a:t>
            </a:r>
            <a:endParaRPr lang="en-US" dirty="0"/>
          </a:p>
        </p:txBody>
      </p:sp>
      <p:pic>
        <p:nvPicPr>
          <p:cNvPr id="4" name="Picture 3">
            <a:extLst>
              <a:ext uri="{FF2B5EF4-FFF2-40B4-BE49-F238E27FC236}">
                <a16:creationId xmlns:a16="http://schemas.microsoft.com/office/drawing/2014/main" id="{501CFC97-7840-4C47-B8EE-DC50940F3DB6}"/>
              </a:ext>
            </a:extLst>
          </p:cNvPr>
          <p:cNvPicPr>
            <a:picLocks noChangeAspect="1"/>
          </p:cNvPicPr>
          <p:nvPr/>
        </p:nvPicPr>
        <p:blipFill rotWithShape="1">
          <a:blip r:embed="rId2"/>
          <a:srcRect b="17554"/>
          <a:stretch/>
        </p:blipFill>
        <p:spPr>
          <a:xfrm>
            <a:off x="914400" y="914490"/>
            <a:ext cx="7315200" cy="3539085"/>
          </a:xfrm>
          <a:prstGeom prst="rect">
            <a:avLst/>
          </a:prstGeom>
        </p:spPr>
      </p:pic>
    </p:spTree>
    <p:extLst>
      <p:ext uri="{BB962C8B-B14F-4D97-AF65-F5344CB8AC3E}">
        <p14:creationId xmlns:p14="http://schemas.microsoft.com/office/powerpoint/2010/main" val="3078332437"/>
      </p:ext>
    </p:extLst>
  </p:cSld>
  <p:clrMapOvr>
    <a:masterClrMapping/>
  </p:clrMapOvr>
  <mc:AlternateContent xmlns:mc="http://schemas.openxmlformats.org/markup-compatibility/2006" xmlns:p14="http://schemas.microsoft.com/office/powerpoint/2010/main">
    <mc:Choice Requires="p14">
      <p:transition spd="slow" p14:dur="2000" advTm="49792"/>
    </mc:Choice>
    <mc:Fallback xmlns="">
      <p:transition spd="slow" advTm="4979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63A3-5663-9B47-A275-46608C190139}"/>
              </a:ext>
            </a:extLst>
          </p:cNvPr>
          <p:cNvSpPr>
            <a:spLocks noGrp="1"/>
          </p:cNvSpPr>
          <p:nvPr>
            <p:ph type="title"/>
          </p:nvPr>
        </p:nvSpPr>
        <p:spPr/>
        <p:txBody>
          <a:bodyPr/>
          <a:lstStyle/>
          <a:p>
            <a:r>
              <a:rPr lang="en-US" dirty="0"/>
              <a:t>Visualization</a:t>
            </a:r>
          </a:p>
        </p:txBody>
      </p:sp>
      <p:pic>
        <p:nvPicPr>
          <p:cNvPr id="4" name="Picture 3">
            <a:extLst>
              <a:ext uri="{FF2B5EF4-FFF2-40B4-BE49-F238E27FC236}">
                <a16:creationId xmlns:a16="http://schemas.microsoft.com/office/drawing/2014/main" id="{AD040AEE-37F2-934D-AC4F-47E4809E8672}"/>
              </a:ext>
            </a:extLst>
          </p:cNvPr>
          <p:cNvPicPr>
            <a:picLocks noChangeAspect="1"/>
          </p:cNvPicPr>
          <p:nvPr/>
        </p:nvPicPr>
        <p:blipFill rotWithShape="1">
          <a:blip r:embed="rId2"/>
          <a:srcRect b="26584"/>
          <a:stretch/>
        </p:blipFill>
        <p:spPr>
          <a:xfrm>
            <a:off x="1024217" y="1247887"/>
            <a:ext cx="6902983" cy="2181113"/>
          </a:xfrm>
          <a:prstGeom prst="rect">
            <a:avLst/>
          </a:prstGeom>
        </p:spPr>
      </p:pic>
      <p:sp>
        <p:nvSpPr>
          <p:cNvPr id="5" name="Rectangle 4">
            <a:extLst>
              <a:ext uri="{FF2B5EF4-FFF2-40B4-BE49-F238E27FC236}">
                <a16:creationId xmlns:a16="http://schemas.microsoft.com/office/drawing/2014/main" id="{00731917-A278-F84D-84E1-FD81901602BA}"/>
              </a:ext>
            </a:extLst>
          </p:cNvPr>
          <p:cNvSpPr/>
          <p:nvPr/>
        </p:nvSpPr>
        <p:spPr>
          <a:xfrm>
            <a:off x="239626" y="4564991"/>
            <a:ext cx="8472163" cy="1200329"/>
          </a:xfrm>
          <a:prstGeom prst="rect">
            <a:avLst/>
          </a:prstGeom>
        </p:spPr>
        <p:txBody>
          <a:bodyPr wrap="square">
            <a:spAutoFit/>
          </a:bodyPr>
          <a:lstStyle/>
          <a:p>
            <a:r>
              <a:rPr lang="en-US" sz="2400" dirty="0">
                <a:solidFill>
                  <a:srgbClr val="000000"/>
                </a:solidFill>
                <a:latin typeface="+mj-lt"/>
              </a:rPr>
              <a:t>Heatmaps reveal the </a:t>
            </a:r>
            <a:r>
              <a:rPr lang="en-US" sz="2400" i="1" dirty="0">
                <a:solidFill>
                  <a:srgbClr val="000000"/>
                </a:solidFill>
                <a:latin typeface="+mj-lt"/>
              </a:rPr>
              <a:t>poly-semantic</a:t>
            </a:r>
            <a:r>
              <a:rPr lang="en-US" sz="2400" dirty="0">
                <a:solidFill>
                  <a:srgbClr val="000000"/>
                </a:solidFill>
                <a:latin typeface="+mj-lt"/>
              </a:rPr>
              <a:t> nature of a ghost neuron that is responsible for the trigger behavior and fires for patterns from both the actual class(es) and the trigger. </a:t>
            </a:r>
          </a:p>
        </p:txBody>
      </p:sp>
      <p:sp>
        <p:nvSpPr>
          <p:cNvPr id="7" name="TextBox 6">
            <a:extLst>
              <a:ext uri="{FF2B5EF4-FFF2-40B4-BE49-F238E27FC236}">
                <a16:creationId xmlns:a16="http://schemas.microsoft.com/office/drawing/2014/main" id="{610FD2D9-DF88-6745-BE5D-F7F46AA20723}"/>
              </a:ext>
            </a:extLst>
          </p:cNvPr>
          <p:cNvSpPr txBox="1"/>
          <p:nvPr/>
        </p:nvSpPr>
        <p:spPr>
          <a:xfrm>
            <a:off x="1184772" y="3429000"/>
            <a:ext cx="6581869" cy="642796"/>
          </a:xfrm>
          <a:prstGeom prst="rect">
            <a:avLst/>
          </a:prstGeom>
        </p:spPr>
        <p:txBody>
          <a:bodyPr wrap="square" rtlCol="0">
            <a:normAutofit/>
          </a:bodyPr>
          <a:lstStyle/>
          <a:p>
            <a:r>
              <a:rPr lang="en-US" dirty="0">
                <a:latin typeface="+mn-lt"/>
              </a:rPr>
              <a:t>Attribution maps showing contribution of input regions for activating a ghost neurons identified by our model</a:t>
            </a:r>
          </a:p>
        </p:txBody>
      </p:sp>
    </p:spTree>
    <p:extLst>
      <p:ext uri="{BB962C8B-B14F-4D97-AF65-F5344CB8AC3E}">
        <p14:creationId xmlns:p14="http://schemas.microsoft.com/office/powerpoint/2010/main" val="2494349753"/>
      </p:ext>
    </p:extLst>
  </p:cSld>
  <p:clrMapOvr>
    <a:masterClrMapping/>
  </p:clrMapOvr>
  <mc:AlternateContent xmlns:mc="http://schemas.openxmlformats.org/markup-compatibility/2006" xmlns:p14="http://schemas.microsoft.com/office/powerpoint/2010/main">
    <mc:Choice Requires="p14">
      <p:transition spd="slow" p14:dur="2000" advTm="28655"/>
    </mc:Choice>
    <mc:Fallback xmlns="">
      <p:transition spd="slow" advTm="28655"/>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66DE-C6D6-5D4B-A7C9-B5800D3229C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F2C8B2D-FD8C-2346-8C98-6CCE6007F9AC}"/>
              </a:ext>
            </a:extLst>
          </p:cNvPr>
          <p:cNvSpPr>
            <a:spLocks noGrp="1"/>
          </p:cNvSpPr>
          <p:nvPr>
            <p:ph idx="1"/>
          </p:nvPr>
        </p:nvSpPr>
        <p:spPr/>
        <p:txBody>
          <a:bodyPr/>
          <a:lstStyle/>
          <a:p>
            <a:r>
              <a:rPr lang="en-US" dirty="0"/>
              <a:t>Proposed a novel approach for detecting Trojans in DNN based on explainability and resilience of DNNs</a:t>
            </a:r>
          </a:p>
          <a:p>
            <a:r>
              <a:rPr lang="en-US" dirty="0"/>
              <a:t>Explicitly localized the neurons responsible for trigger using counterfactual attributions</a:t>
            </a:r>
          </a:p>
          <a:p>
            <a:r>
              <a:rPr lang="en-US" dirty="0"/>
              <a:t>Mathematically showed for robustly Trojaned DNNs trigger is concentrated in a small number of neurons. Use this result to excite these neurons and observe changes in model accuracy</a:t>
            </a:r>
          </a:p>
          <a:p>
            <a:r>
              <a:rPr lang="en-US" dirty="0"/>
              <a:t>Proposed a deep temporal set encoder to achieve invariance to different model architecture and trigger patterns</a:t>
            </a:r>
          </a:p>
          <a:p>
            <a:r>
              <a:rPr lang="en-US" dirty="0"/>
              <a:t>Consistent and significant improvement over SOTA methods </a:t>
            </a:r>
          </a:p>
        </p:txBody>
      </p:sp>
    </p:spTree>
    <p:extLst>
      <p:ext uri="{BB962C8B-B14F-4D97-AF65-F5344CB8AC3E}">
        <p14:creationId xmlns:p14="http://schemas.microsoft.com/office/powerpoint/2010/main" val="3409284452"/>
      </p:ext>
    </p:extLst>
  </p:cSld>
  <p:clrMapOvr>
    <a:masterClrMapping/>
  </p:clrMapOvr>
  <mc:AlternateContent xmlns:mc="http://schemas.openxmlformats.org/markup-compatibility/2006" xmlns:p14="http://schemas.microsoft.com/office/powerpoint/2010/main">
    <mc:Choice Requires="p14">
      <p:transition spd="slow" p14:dur="2000" advTm="37653"/>
    </mc:Choice>
    <mc:Fallback xmlns="">
      <p:transition spd="slow" advTm="3765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BF89-2295-FE44-8C76-ED86DB7E19E0}"/>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id="{9B45D6CF-AAA8-A34F-B622-85D183673D35}"/>
              </a:ext>
            </a:extLst>
          </p:cNvPr>
          <p:cNvSpPr>
            <a:spLocks noGrp="1"/>
          </p:cNvSpPr>
          <p:nvPr>
            <p:ph idx="1"/>
          </p:nvPr>
        </p:nvSpPr>
        <p:spPr/>
        <p:txBody>
          <a:bodyPr>
            <a:normAutofit lnSpcReduction="10000"/>
          </a:bodyPr>
          <a:lstStyle/>
          <a:p>
            <a:r>
              <a:rPr lang="en-US" dirty="0"/>
              <a:t>Layer at which ghost neurons might be concentrated can change based on the architecture</a:t>
            </a:r>
          </a:p>
          <a:p>
            <a:pPr lvl="2"/>
            <a:r>
              <a:rPr lang="en-US" dirty="0"/>
              <a:t>Focused only on the last FC layer to limit computational budget</a:t>
            </a:r>
          </a:p>
          <a:p>
            <a:r>
              <a:rPr lang="en-US" dirty="0"/>
              <a:t>Although the approach was successful for rounds 1-3, we were not able to push numbers for round4 as much as we wanted</a:t>
            </a:r>
          </a:p>
          <a:p>
            <a:pPr lvl="2"/>
            <a:r>
              <a:rPr lang="en-US" dirty="0"/>
              <a:t>Round4 had more complex triggers that were conditional, one-to-one class mappings, and also a smaller number of samples</a:t>
            </a:r>
          </a:p>
          <a:p>
            <a:pPr lvl="2"/>
            <a:r>
              <a:rPr lang="en-US" dirty="0"/>
              <a:t>Came up with a factored version of our model that would repeat the counterfactual process for N^2 (each possible pair) </a:t>
            </a:r>
          </a:p>
          <a:p>
            <a:pPr lvl="2"/>
            <a:r>
              <a:rPr lang="en-US" dirty="0"/>
              <a:t>Probably reduced number of example did not yield good features</a:t>
            </a:r>
          </a:p>
          <a:p>
            <a:pPr lvl="1"/>
            <a:r>
              <a:rPr lang="en-US" dirty="0"/>
              <a:t>Limitation of relying on methods that tried to localize specific neurons</a:t>
            </a:r>
          </a:p>
        </p:txBody>
      </p:sp>
    </p:spTree>
    <p:extLst>
      <p:ext uri="{BB962C8B-B14F-4D97-AF65-F5344CB8AC3E}">
        <p14:creationId xmlns:p14="http://schemas.microsoft.com/office/powerpoint/2010/main" val="1662223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AE33C-AD4E-CA4B-83CB-945F08509B16}"/>
              </a:ext>
            </a:extLst>
          </p:cNvPr>
          <p:cNvSpPr/>
          <p:nvPr/>
        </p:nvSpPr>
        <p:spPr>
          <a:xfrm>
            <a:off x="563363" y="2376223"/>
            <a:ext cx="3223446" cy="223553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Sensitivity Analysis</a:t>
            </a:r>
          </a:p>
        </p:txBody>
      </p:sp>
      <p:sp>
        <p:nvSpPr>
          <p:cNvPr id="4" name="Rectangle 3">
            <a:extLst>
              <a:ext uri="{FF2B5EF4-FFF2-40B4-BE49-F238E27FC236}">
                <a16:creationId xmlns:a16="http://schemas.microsoft.com/office/drawing/2014/main" id="{6504988F-1ED0-7C48-8BBD-DAB4FBC44E75}"/>
              </a:ext>
            </a:extLst>
          </p:cNvPr>
          <p:cNvSpPr/>
          <p:nvPr/>
        </p:nvSpPr>
        <p:spPr>
          <a:xfrm>
            <a:off x="4921126" y="2376223"/>
            <a:ext cx="3223446" cy="223553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Trigger Inversion</a:t>
            </a:r>
          </a:p>
        </p:txBody>
      </p:sp>
    </p:spTree>
    <p:extLst>
      <p:ext uri="{BB962C8B-B14F-4D97-AF65-F5344CB8AC3E}">
        <p14:creationId xmlns:p14="http://schemas.microsoft.com/office/powerpoint/2010/main" val="173778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4BA3-106F-E244-B457-C6E982AFEED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5459A70-2C53-7140-8818-9A830240D1E5}"/>
              </a:ext>
            </a:extLst>
          </p:cNvPr>
          <p:cNvSpPr>
            <a:spLocks noGrp="1"/>
          </p:cNvSpPr>
          <p:nvPr>
            <p:ph idx="1"/>
          </p:nvPr>
        </p:nvSpPr>
        <p:spPr/>
        <p:txBody>
          <a:bodyPr>
            <a:normAutofit/>
          </a:bodyPr>
          <a:lstStyle/>
          <a:p>
            <a:pPr marL="342900"/>
            <a:r>
              <a:rPr lang="en-US" dirty="0"/>
              <a:t>NIST had shifted to NLP based trojan models</a:t>
            </a:r>
          </a:p>
          <a:p>
            <a:pPr marL="342900"/>
            <a:r>
              <a:rPr lang="en-US" dirty="0"/>
              <a:t>Focused on two broad approaches- measuring model’s sensitivity, attribution, and trigger inversion</a:t>
            </a:r>
          </a:p>
          <a:p>
            <a:pPr marL="342900"/>
            <a:r>
              <a:rPr lang="en-US" dirty="0"/>
              <a:t>NLP models are different from vision</a:t>
            </a:r>
          </a:p>
          <a:p>
            <a:pPr marL="557212" lvl="2"/>
            <a:r>
              <a:rPr lang="en-US" dirty="0"/>
              <a:t>Input space is discrete</a:t>
            </a:r>
          </a:p>
          <a:p>
            <a:pPr marL="557212" lvl="2"/>
            <a:r>
              <a:rPr lang="en-US" dirty="0"/>
              <a:t>Use of more complex backbone such as transformers with LSTM</a:t>
            </a:r>
          </a:p>
          <a:p>
            <a:pPr marL="342900"/>
            <a:endParaRPr lang="en-US" dirty="0"/>
          </a:p>
          <a:p>
            <a:pPr marL="0" indent="0">
              <a:buNone/>
            </a:pPr>
            <a:endParaRPr lang="en-US" dirty="0"/>
          </a:p>
        </p:txBody>
      </p:sp>
    </p:spTree>
    <p:extLst>
      <p:ext uri="{BB962C8B-B14F-4D97-AF65-F5344CB8AC3E}">
        <p14:creationId xmlns:p14="http://schemas.microsoft.com/office/powerpoint/2010/main" val="3449814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4BA3-106F-E244-B457-C6E982AFEED2}"/>
              </a:ext>
            </a:extLst>
          </p:cNvPr>
          <p:cNvSpPr>
            <a:spLocks noGrp="1"/>
          </p:cNvSpPr>
          <p:nvPr>
            <p:ph type="title"/>
          </p:nvPr>
        </p:nvSpPr>
        <p:spPr/>
        <p:txBody>
          <a:bodyPr/>
          <a:lstStyle/>
          <a:p>
            <a:r>
              <a:rPr lang="en-US" dirty="0"/>
              <a:t>Trojan Detection with Sensitivity Analysis</a:t>
            </a:r>
          </a:p>
        </p:txBody>
      </p:sp>
      <p:sp>
        <p:nvSpPr>
          <p:cNvPr id="3" name="Content Placeholder 2">
            <a:extLst>
              <a:ext uri="{FF2B5EF4-FFF2-40B4-BE49-F238E27FC236}">
                <a16:creationId xmlns:a16="http://schemas.microsoft.com/office/drawing/2014/main" id="{B5459A70-2C53-7140-8818-9A830240D1E5}"/>
              </a:ext>
            </a:extLst>
          </p:cNvPr>
          <p:cNvSpPr>
            <a:spLocks noGrp="1"/>
          </p:cNvSpPr>
          <p:nvPr>
            <p:ph idx="1"/>
          </p:nvPr>
        </p:nvSpPr>
        <p:spPr/>
        <p:txBody>
          <a:bodyPr>
            <a:normAutofit/>
          </a:bodyPr>
          <a:lstStyle/>
          <a:p>
            <a:pPr indent="-385763"/>
            <a:r>
              <a:rPr lang="en-US" dirty="0"/>
              <a:t>Trojaned models are often broken in the sense that they can have anomalies due the training process</a:t>
            </a:r>
          </a:p>
          <a:p>
            <a:pPr indent="-385763"/>
            <a:r>
              <a:rPr lang="en-US" dirty="0"/>
              <a:t>Sensitivity analysis often focus on capturing such anomalies using traditional methods like capturing weight amplitudes, gradients, </a:t>
            </a:r>
            <a:r>
              <a:rPr lang="en-US" dirty="0" err="1"/>
              <a:t>jacobian</a:t>
            </a:r>
            <a:r>
              <a:rPr lang="en-US" dirty="0"/>
              <a:t>, hessian etc.</a:t>
            </a:r>
          </a:p>
          <a:p>
            <a:pPr indent="-385763"/>
            <a:r>
              <a:rPr lang="en-US" dirty="0"/>
              <a:t>Extracted several features from both CLS and Linear layer for Round5 and Round6</a:t>
            </a:r>
          </a:p>
        </p:txBody>
      </p:sp>
    </p:spTree>
    <p:extLst>
      <p:ext uri="{BB962C8B-B14F-4D97-AF65-F5344CB8AC3E}">
        <p14:creationId xmlns:p14="http://schemas.microsoft.com/office/powerpoint/2010/main" val="2558317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04D9F-0F9C-6E41-9E60-288A29F6292C}"/>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D989929-CB23-5A4A-AFE8-6D8F62098CA2}"/>
              </a:ext>
            </a:extLst>
          </p:cNvPr>
          <p:cNvSpPr>
            <a:spLocks noGrp="1"/>
          </p:cNvSpPr>
          <p:nvPr>
            <p:ph idx="1"/>
          </p:nvPr>
        </p:nvSpPr>
        <p:spPr/>
        <p:txBody>
          <a:bodyPr/>
          <a:lstStyle/>
          <a:p>
            <a:r>
              <a:rPr lang="en-US" dirty="0"/>
              <a:t>Task: Classify if a given model is backdoored or not</a:t>
            </a:r>
          </a:p>
          <a:p>
            <a:r>
              <a:rPr lang="en-US" dirty="0"/>
              <a:t>Proposal (green pipeline) focused on explainability, counterfactual analysis, sensitivity analysis-based approaches</a:t>
            </a:r>
          </a:p>
          <a:p>
            <a:pPr lvl="2"/>
            <a:r>
              <a:rPr lang="en-US" dirty="0"/>
              <a:t>Explainability has been used to diagnose neural networks [1]</a:t>
            </a:r>
          </a:p>
          <a:p>
            <a:pPr lvl="2"/>
            <a:r>
              <a:rPr lang="en-US" dirty="0"/>
              <a:t>Connection between NN diagnosis and presence of trojans</a:t>
            </a:r>
          </a:p>
          <a:p>
            <a:pPr lvl="1"/>
            <a:r>
              <a:rPr lang="en-US" dirty="0"/>
              <a:t> Explored the following themes during course of the program</a:t>
            </a:r>
          </a:p>
          <a:p>
            <a:pPr marL="42863" indent="0">
              <a:buNone/>
            </a:pPr>
            <a:endParaRPr lang="en-US" dirty="0"/>
          </a:p>
        </p:txBody>
      </p:sp>
      <p:sp>
        <p:nvSpPr>
          <p:cNvPr id="5" name="TextBox 4">
            <a:extLst>
              <a:ext uri="{FF2B5EF4-FFF2-40B4-BE49-F238E27FC236}">
                <a16:creationId xmlns:a16="http://schemas.microsoft.com/office/drawing/2014/main" id="{AE54ADB2-B178-9F4D-8256-0D968F8A1DD3}"/>
              </a:ext>
            </a:extLst>
          </p:cNvPr>
          <p:cNvSpPr txBox="1"/>
          <p:nvPr/>
        </p:nvSpPr>
        <p:spPr>
          <a:xfrm>
            <a:off x="246354" y="6257835"/>
            <a:ext cx="8261227" cy="253916"/>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1. Jha</a:t>
            </a:r>
            <a:r>
              <a:rPr lang="en-US" sz="1050" dirty="0">
                <a:solidFill>
                  <a:srgbClr val="222222"/>
                </a:solidFill>
                <a:latin typeface="Arial" panose="020B0604020202020204" pitchFamily="34" charset="0"/>
              </a:rPr>
              <a:t> et al.</a:t>
            </a:r>
            <a:r>
              <a:rPr lang="en-US" sz="1050" b="0" i="0" dirty="0">
                <a:solidFill>
                  <a:srgbClr val="222222"/>
                </a:solidFill>
                <a:effectLst/>
                <a:latin typeface="Arial" panose="020B0604020202020204" pitchFamily="34" charset="0"/>
              </a:rPr>
              <a:t>., 2019. Attribution-based confidence metric for deep neural networks.</a:t>
            </a:r>
            <a:endParaRPr lang="en-US" sz="1050" dirty="0"/>
          </a:p>
        </p:txBody>
      </p:sp>
      <p:sp>
        <p:nvSpPr>
          <p:cNvPr id="6" name="Rectangle 5">
            <a:extLst>
              <a:ext uri="{FF2B5EF4-FFF2-40B4-BE49-F238E27FC236}">
                <a16:creationId xmlns:a16="http://schemas.microsoft.com/office/drawing/2014/main" id="{C8B9B354-B903-E446-921B-88F0B0CDCF25}"/>
              </a:ext>
            </a:extLst>
          </p:cNvPr>
          <p:cNvSpPr/>
          <p:nvPr/>
        </p:nvSpPr>
        <p:spPr>
          <a:xfrm>
            <a:off x="559293" y="4731798"/>
            <a:ext cx="1695635" cy="1251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Adversarial Learning</a:t>
            </a:r>
          </a:p>
        </p:txBody>
      </p:sp>
      <p:sp>
        <p:nvSpPr>
          <p:cNvPr id="7" name="Rectangle 6">
            <a:extLst>
              <a:ext uri="{FF2B5EF4-FFF2-40B4-BE49-F238E27FC236}">
                <a16:creationId xmlns:a16="http://schemas.microsoft.com/office/drawing/2014/main" id="{EDF2425B-4CB1-E34B-93C4-B54FA749D930}"/>
              </a:ext>
            </a:extLst>
          </p:cNvPr>
          <p:cNvSpPr/>
          <p:nvPr/>
        </p:nvSpPr>
        <p:spPr>
          <a:xfrm>
            <a:off x="2681332" y="4731798"/>
            <a:ext cx="1695635" cy="12517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Explainability</a:t>
            </a:r>
          </a:p>
        </p:txBody>
      </p:sp>
      <p:sp>
        <p:nvSpPr>
          <p:cNvPr id="8" name="Rectangle 7">
            <a:extLst>
              <a:ext uri="{FF2B5EF4-FFF2-40B4-BE49-F238E27FC236}">
                <a16:creationId xmlns:a16="http://schemas.microsoft.com/office/drawing/2014/main" id="{44701FB5-EEC9-164C-8621-89EA6AA6ACA4}"/>
              </a:ext>
            </a:extLst>
          </p:cNvPr>
          <p:cNvSpPr/>
          <p:nvPr/>
        </p:nvSpPr>
        <p:spPr>
          <a:xfrm>
            <a:off x="4698042" y="4731797"/>
            <a:ext cx="1695635" cy="12517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Sensitivity Analysis</a:t>
            </a:r>
          </a:p>
        </p:txBody>
      </p:sp>
      <p:sp>
        <p:nvSpPr>
          <p:cNvPr id="9" name="Rectangle 8">
            <a:extLst>
              <a:ext uri="{FF2B5EF4-FFF2-40B4-BE49-F238E27FC236}">
                <a16:creationId xmlns:a16="http://schemas.microsoft.com/office/drawing/2014/main" id="{F2EC5754-B5B9-344F-8173-47D0A6350CCE}"/>
              </a:ext>
            </a:extLst>
          </p:cNvPr>
          <p:cNvSpPr/>
          <p:nvPr/>
        </p:nvSpPr>
        <p:spPr>
          <a:xfrm>
            <a:off x="6889072" y="4731797"/>
            <a:ext cx="1695635" cy="125175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 Inversion</a:t>
            </a:r>
          </a:p>
        </p:txBody>
      </p:sp>
    </p:spTree>
    <p:extLst>
      <p:ext uri="{BB962C8B-B14F-4D97-AF65-F5344CB8AC3E}">
        <p14:creationId xmlns:p14="http://schemas.microsoft.com/office/powerpoint/2010/main" val="2688940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FABC41-B56A-1C41-BC48-E9FA12107BFC}"/>
              </a:ext>
            </a:extLst>
          </p:cNvPr>
          <p:cNvSpPr>
            <a:spLocks noGrp="1"/>
          </p:cNvSpPr>
          <p:nvPr>
            <p:ph idx="1"/>
          </p:nvPr>
        </p:nvSpPr>
        <p:spPr/>
        <p:txBody>
          <a:bodyPr/>
          <a:lstStyle/>
          <a:p>
            <a:r>
              <a:rPr lang="en-US" dirty="0"/>
              <a:t>Performance on Round5 and Round6 with different combinations of sensitivity-based features and attributions. </a:t>
            </a:r>
          </a:p>
        </p:txBody>
      </p:sp>
      <p:pic>
        <p:nvPicPr>
          <p:cNvPr id="4" name="Picture 3">
            <a:extLst>
              <a:ext uri="{FF2B5EF4-FFF2-40B4-BE49-F238E27FC236}">
                <a16:creationId xmlns:a16="http://schemas.microsoft.com/office/drawing/2014/main" id="{DCD32288-C0A9-1F43-970D-8451FD412D45}"/>
              </a:ext>
            </a:extLst>
          </p:cNvPr>
          <p:cNvPicPr>
            <a:picLocks noChangeAspect="1"/>
          </p:cNvPicPr>
          <p:nvPr/>
        </p:nvPicPr>
        <p:blipFill>
          <a:blip r:embed="rId2"/>
          <a:stretch>
            <a:fillRect/>
          </a:stretch>
        </p:blipFill>
        <p:spPr>
          <a:xfrm>
            <a:off x="374008" y="2845051"/>
            <a:ext cx="4548181" cy="4089125"/>
          </a:xfrm>
          <a:prstGeom prst="rect">
            <a:avLst/>
          </a:prstGeom>
        </p:spPr>
      </p:pic>
      <p:pic>
        <p:nvPicPr>
          <p:cNvPr id="5" name="Picture 4">
            <a:extLst>
              <a:ext uri="{FF2B5EF4-FFF2-40B4-BE49-F238E27FC236}">
                <a16:creationId xmlns:a16="http://schemas.microsoft.com/office/drawing/2014/main" id="{70AC590C-57D8-F74C-90CE-00838F7DAA2F}"/>
              </a:ext>
            </a:extLst>
          </p:cNvPr>
          <p:cNvPicPr>
            <a:picLocks noChangeAspect="1"/>
          </p:cNvPicPr>
          <p:nvPr/>
        </p:nvPicPr>
        <p:blipFill>
          <a:blip r:embed="rId3"/>
          <a:stretch>
            <a:fillRect/>
          </a:stretch>
        </p:blipFill>
        <p:spPr>
          <a:xfrm>
            <a:off x="4922189" y="3232677"/>
            <a:ext cx="3957017" cy="2761836"/>
          </a:xfrm>
          <a:prstGeom prst="rect">
            <a:avLst/>
          </a:prstGeom>
        </p:spPr>
      </p:pic>
      <p:sp>
        <p:nvSpPr>
          <p:cNvPr id="8" name="Title 1">
            <a:extLst>
              <a:ext uri="{FF2B5EF4-FFF2-40B4-BE49-F238E27FC236}">
                <a16:creationId xmlns:a16="http://schemas.microsoft.com/office/drawing/2014/main" id="{DDE28560-7203-9946-9AA3-DE899110517D}"/>
              </a:ext>
            </a:extLst>
          </p:cNvPr>
          <p:cNvSpPr txBox="1">
            <a:spLocks/>
          </p:cNvSpPr>
          <p:nvPr/>
        </p:nvSpPr>
        <p:spPr>
          <a:xfrm>
            <a:off x="533400" y="292532"/>
            <a:ext cx="7140575" cy="609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0" i="0" kern="1200" baseline="0">
                <a:solidFill>
                  <a:schemeClr val="tx1"/>
                </a:solidFill>
                <a:latin typeface="+mn-lt"/>
                <a:ea typeface="Helvetica Neue Medium" charset="0"/>
                <a:cs typeface="Helvetica Neue Medium" charset="0"/>
              </a:defRPr>
            </a:lvl1pPr>
          </a:lstStyle>
          <a:p>
            <a:r>
              <a:rPr lang="en-US" dirty="0"/>
              <a:t>Trojan Detection with Sensitivity Analysis</a:t>
            </a:r>
          </a:p>
        </p:txBody>
      </p:sp>
    </p:spTree>
    <p:extLst>
      <p:ext uri="{BB962C8B-B14F-4D97-AF65-F5344CB8AC3E}">
        <p14:creationId xmlns:p14="http://schemas.microsoft.com/office/powerpoint/2010/main" val="2646605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C210B0-50A3-D34A-AC4E-95330702FAD0}"/>
              </a:ext>
            </a:extLst>
          </p:cNvPr>
          <p:cNvSpPr>
            <a:spLocks noGrp="1"/>
          </p:cNvSpPr>
          <p:nvPr>
            <p:ph idx="1"/>
          </p:nvPr>
        </p:nvSpPr>
        <p:spPr/>
        <p:txBody>
          <a:bodyPr vert="horz" lIns="91440" tIns="45720" rIns="91440" bIns="45720" rtlCol="0" anchor="t">
            <a:normAutofit/>
          </a:bodyPr>
          <a:lstStyle/>
          <a:p>
            <a:pPr marL="385445"/>
            <a:r>
              <a:rPr lang="en-US" dirty="0"/>
              <a:t>Best performing features were Jacobian based features</a:t>
            </a:r>
            <a:endParaRPr lang="en-US"/>
          </a:p>
          <a:p>
            <a:pPr marL="385445"/>
            <a:r>
              <a:rPr lang="en-US" dirty="0"/>
              <a:t>Fusion helped a little</a:t>
            </a:r>
          </a:p>
          <a:p>
            <a:pPr marL="385445"/>
            <a:r>
              <a:rPr lang="en-US"/>
              <a:t>Large drop from Round5 to Round6 - </a:t>
            </a:r>
            <a:r>
              <a:rPr lang="en-US" dirty="0"/>
              <a:t>less number of examples, and more generalized models</a:t>
            </a:r>
          </a:p>
          <a:p>
            <a:pPr marL="385445"/>
            <a:r>
              <a:rPr lang="en-US" dirty="0"/>
              <a:t>Adapted our vision based adversarial pipeline for NLP rounds as well where we were attacking features instead of input. </a:t>
            </a:r>
          </a:p>
        </p:txBody>
      </p:sp>
      <p:sp>
        <p:nvSpPr>
          <p:cNvPr id="7" name="Title 1">
            <a:extLst>
              <a:ext uri="{FF2B5EF4-FFF2-40B4-BE49-F238E27FC236}">
                <a16:creationId xmlns:a16="http://schemas.microsoft.com/office/drawing/2014/main" id="{B8D8C0C0-A945-BD41-9452-84A01C93DF2E}"/>
              </a:ext>
            </a:extLst>
          </p:cNvPr>
          <p:cNvSpPr txBox="1">
            <a:spLocks/>
          </p:cNvSpPr>
          <p:nvPr/>
        </p:nvSpPr>
        <p:spPr>
          <a:xfrm>
            <a:off x="533400" y="292532"/>
            <a:ext cx="7140575" cy="609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0" i="0" kern="1200" baseline="0">
                <a:solidFill>
                  <a:schemeClr val="tx1"/>
                </a:solidFill>
                <a:latin typeface="+mn-lt"/>
                <a:ea typeface="Helvetica Neue Medium" charset="0"/>
                <a:cs typeface="Helvetica Neue Medium" charset="0"/>
              </a:defRPr>
            </a:lvl1pPr>
          </a:lstStyle>
          <a:p>
            <a:r>
              <a:rPr lang="en-US" dirty="0"/>
              <a:t>Trojan Detection with Sensitivity Analysis</a:t>
            </a:r>
          </a:p>
        </p:txBody>
      </p:sp>
    </p:spTree>
    <p:extLst>
      <p:ext uri="{BB962C8B-B14F-4D97-AF65-F5344CB8AC3E}">
        <p14:creationId xmlns:p14="http://schemas.microsoft.com/office/powerpoint/2010/main" val="4146540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F9ED53-FC3D-D34E-BA18-9593E847253E}"/>
              </a:ext>
            </a:extLst>
          </p:cNvPr>
          <p:cNvSpPr>
            <a:spLocks noGrp="1"/>
          </p:cNvSpPr>
          <p:nvPr>
            <p:ph idx="1"/>
          </p:nvPr>
        </p:nvSpPr>
        <p:spPr/>
        <p:txBody>
          <a:bodyPr/>
          <a:lstStyle/>
          <a:p>
            <a:r>
              <a:rPr lang="en-US" dirty="0"/>
              <a:t>Extended from the vision rounds</a:t>
            </a:r>
          </a:p>
          <a:p>
            <a:r>
              <a:rPr lang="en-US" dirty="0"/>
              <a:t>Attacked the embedded features (not the input) with a UAP attack with norm=1, eps=250, delta=0.4, </a:t>
            </a:r>
            <a:r>
              <a:rPr lang="en-US" dirty="0" err="1"/>
              <a:t>max_iter</a:t>
            </a:r>
            <a:r>
              <a:rPr lang="en-US" dirty="0"/>
              <a:t>=20. </a:t>
            </a:r>
          </a:p>
          <a:p>
            <a:r>
              <a:rPr lang="en-US" dirty="0"/>
              <a:t>The performance on 5 fold CV on Round5 was AUC=0.67. The performance on Round6 was lower (AUC=0.52).</a:t>
            </a:r>
          </a:p>
          <a:p>
            <a:r>
              <a:rPr lang="en-US" dirty="0"/>
              <a:t>Observed that simple methods (e.g. greedy) are too aggressive and often end up changing inputs with high positive or negative sentiments.  </a:t>
            </a:r>
          </a:p>
        </p:txBody>
      </p:sp>
      <p:sp>
        <p:nvSpPr>
          <p:cNvPr id="6" name="Title 1">
            <a:extLst>
              <a:ext uri="{FF2B5EF4-FFF2-40B4-BE49-F238E27FC236}">
                <a16:creationId xmlns:a16="http://schemas.microsoft.com/office/drawing/2014/main" id="{D7E79157-2F79-1C40-9D84-F0DD953AF24E}"/>
              </a:ext>
            </a:extLst>
          </p:cNvPr>
          <p:cNvSpPr txBox="1">
            <a:spLocks/>
          </p:cNvSpPr>
          <p:nvPr/>
        </p:nvSpPr>
        <p:spPr>
          <a:xfrm>
            <a:off x="533400" y="292532"/>
            <a:ext cx="7140575" cy="609600"/>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200" b="0" i="0" kern="1200" baseline="0">
                <a:solidFill>
                  <a:schemeClr val="tx1"/>
                </a:solidFill>
                <a:latin typeface="+mn-lt"/>
                <a:ea typeface="Helvetica Neue Medium" charset="0"/>
                <a:cs typeface="Helvetica Neue Medium" charset="0"/>
              </a:defRPr>
            </a:lvl1pPr>
          </a:lstStyle>
          <a:p>
            <a:r>
              <a:rPr lang="en-US" dirty="0"/>
              <a:t>Trojan Detection with Adversarial Learning</a:t>
            </a:r>
          </a:p>
        </p:txBody>
      </p:sp>
    </p:spTree>
    <p:extLst>
      <p:ext uri="{BB962C8B-B14F-4D97-AF65-F5344CB8AC3E}">
        <p14:creationId xmlns:p14="http://schemas.microsoft.com/office/powerpoint/2010/main" val="3642371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F9ED53-FC3D-D34E-BA18-9593E847253E}"/>
              </a:ext>
            </a:extLst>
          </p:cNvPr>
          <p:cNvSpPr>
            <a:spLocks noGrp="1"/>
          </p:cNvSpPr>
          <p:nvPr>
            <p:ph idx="1"/>
          </p:nvPr>
        </p:nvSpPr>
        <p:spPr>
          <a:xfrm>
            <a:off x="390525" y="1311918"/>
            <a:ext cx="5394049" cy="5158456"/>
          </a:xfrm>
        </p:spPr>
        <p:txBody>
          <a:bodyPr vert="horz" lIns="91440" tIns="45720" rIns="91440" bIns="45720" rtlCol="0" anchor="t">
            <a:normAutofit fontScale="92500"/>
          </a:bodyPr>
          <a:lstStyle/>
          <a:p>
            <a:pPr marL="385445"/>
            <a:r>
              <a:rPr lang="en-US" dirty="0"/>
              <a:t>Adapted from Universal Adversarial Triggers for Attacking and Analyzing NLP” (</a:t>
            </a:r>
            <a:r>
              <a:rPr lang="en-US" u="sng" dirty="0">
                <a:hlinkClick r:id="rId2"/>
              </a:rPr>
              <a:t>https://arxiv.org/abs/1908.07125</a:t>
            </a:r>
            <a:r>
              <a:rPr lang="en-US" dirty="0"/>
              <a:t>) to Round7 and Round8 </a:t>
            </a:r>
            <a:endParaRPr lang="en-US"/>
          </a:p>
          <a:p>
            <a:pPr marL="385445"/>
            <a:r>
              <a:rPr lang="en-US" dirty="0"/>
              <a:t>Method based on </a:t>
            </a:r>
            <a:r>
              <a:rPr lang="en-US" err="1"/>
              <a:t>HotFlip</a:t>
            </a:r>
            <a:r>
              <a:rPr lang="en-US" dirty="0"/>
              <a:t> that generates example specific adversarial inputs</a:t>
            </a:r>
          </a:p>
          <a:p>
            <a:pPr marL="385445"/>
            <a:r>
              <a:rPr lang="en-US" dirty="0"/>
              <a:t>Above method extended </a:t>
            </a:r>
            <a:r>
              <a:rPr lang="en-US" err="1"/>
              <a:t>HotFlip</a:t>
            </a:r>
            <a:r>
              <a:rPr lang="en-US" dirty="0"/>
              <a:t> to synthesize a global trigger (like UAP) that would cause misclassification</a:t>
            </a:r>
          </a:p>
          <a:p>
            <a:pPr marL="385445"/>
            <a:r>
              <a:rPr lang="en-US" dirty="0">
                <a:solidFill>
                  <a:srgbClr val="FF0000"/>
                </a:solidFill>
              </a:rPr>
              <a:t>Insight</a:t>
            </a:r>
            <a:r>
              <a:rPr lang="en-US" dirty="0"/>
              <a:t>: Trojans are also universal in nature and thus we can adapt this work for trojan detection</a:t>
            </a:r>
          </a:p>
        </p:txBody>
      </p:sp>
      <p:sp>
        <p:nvSpPr>
          <p:cNvPr id="4" name="Title 1">
            <a:extLst>
              <a:ext uri="{FF2B5EF4-FFF2-40B4-BE49-F238E27FC236}">
                <a16:creationId xmlns:a16="http://schemas.microsoft.com/office/drawing/2014/main" id="{2A424467-1B4C-D24E-83DC-355BCB34AF8B}"/>
              </a:ext>
            </a:extLst>
          </p:cNvPr>
          <p:cNvSpPr>
            <a:spLocks noGrp="1"/>
          </p:cNvSpPr>
          <p:nvPr>
            <p:ph type="title"/>
          </p:nvPr>
        </p:nvSpPr>
        <p:spPr>
          <a:xfrm>
            <a:off x="109330" y="160011"/>
            <a:ext cx="7958897" cy="609600"/>
          </a:xfrm>
        </p:spPr>
        <p:txBody>
          <a:bodyPr>
            <a:normAutofit fontScale="90000"/>
          </a:bodyPr>
          <a:lstStyle/>
          <a:p>
            <a:pPr algn="ctr"/>
            <a:r>
              <a:rPr lang="en-US" dirty="0"/>
              <a:t>Universal Adversarial Attack Based Trigger Inversion</a:t>
            </a:r>
          </a:p>
        </p:txBody>
      </p:sp>
      <p:pic>
        <p:nvPicPr>
          <p:cNvPr id="2" name="Picture 1">
            <a:extLst>
              <a:ext uri="{FF2B5EF4-FFF2-40B4-BE49-F238E27FC236}">
                <a16:creationId xmlns:a16="http://schemas.microsoft.com/office/drawing/2014/main" id="{9798C7CC-BAF9-C04E-8C1A-776A10CEB5FA}"/>
              </a:ext>
            </a:extLst>
          </p:cNvPr>
          <p:cNvPicPr>
            <a:picLocks noChangeAspect="1"/>
          </p:cNvPicPr>
          <p:nvPr/>
        </p:nvPicPr>
        <p:blipFill>
          <a:blip r:embed="rId3"/>
          <a:stretch>
            <a:fillRect/>
          </a:stretch>
        </p:blipFill>
        <p:spPr>
          <a:xfrm>
            <a:off x="5662045" y="1938130"/>
            <a:ext cx="3315993" cy="3379305"/>
          </a:xfrm>
          <a:prstGeom prst="rect">
            <a:avLst/>
          </a:prstGeom>
        </p:spPr>
      </p:pic>
    </p:spTree>
    <p:extLst>
      <p:ext uri="{BB962C8B-B14F-4D97-AF65-F5344CB8AC3E}">
        <p14:creationId xmlns:p14="http://schemas.microsoft.com/office/powerpoint/2010/main" val="2233455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F9ED53-FC3D-D34E-BA18-9593E847253E}"/>
              </a:ext>
            </a:extLst>
          </p:cNvPr>
          <p:cNvSpPr>
            <a:spLocks noGrp="1"/>
          </p:cNvSpPr>
          <p:nvPr>
            <p:ph idx="1"/>
          </p:nvPr>
        </p:nvSpPr>
        <p:spPr>
          <a:xfrm>
            <a:off x="399561" y="1348061"/>
            <a:ext cx="8472164" cy="4888236"/>
          </a:xfrm>
        </p:spPr>
        <p:txBody>
          <a:bodyPr vert="horz" lIns="91440" tIns="45720" rIns="91440" bIns="45720" rtlCol="0" anchor="t">
            <a:normAutofit lnSpcReduction="10000"/>
          </a:bodyPr>
          <a:lstStyle/>
          <a:p>
            <a:pPr marL="213995" lvl="1" indent="-128270">
              <a:buFont typeface="Arial" charset="2"/>
              <a:buChar char="•"/>
            </a:pPr>
            <a:r>
              <a:rPr lang="en-US"/>
              <a:t>Insert neutral tokens based on policy. Policy being global or local insertion in round 7 and start, end, random insertion in question or context in round </a:t>
            </a:r>
            <a:r>
              <a:rPr lang="en-US" dirty="0"/>
              <a:t>8.</a:t>
            </a:r>
          </a:p>
          <a:p>
            <a:pPr marL="213995" lvl="1" indent="-128270">
              <a:buClr>
                <a:srgbClr val="9D9D9D"/>
              </a:buClr>
              <a:buFont typeface="Arial" charset="2"/>
              <a:buChar char="•"/>
            </a:pPr>
            <a:endParaRPr lang="en-US" dirty="0"/>
          </a:p>
          <a:p>
            <a:pPr marL="213995" lvl="1" indent="-128270">
              <a:buClr>
                <a:srgbClr val="9D9D9D"/>
              </a:buClr>
              <a:buFont typeface="Arial" charset="2"/>
              <a:buChar char="•"/>
            </a:pPr>
            <a:r>
              <a:rPr lang="en-US"/>
              <a:t>Backprop to obtain the gradients to flip the classification label at </a:t>
            </a:r>
            <a:r>
              <a:rPr lang="en-US" dirty="0"/>
              <a:t>the newly inserted neutral token </a:t>
            </a:r>
            <a:endParaRPr lang="en-US"/>
          </a:p>
          <a:p>
            <a:pPr marL="213995" lvl="1" indent="-128270">
              <a:buFont typeface="Arial" charset="2"/>
              <a:buChar char="•"/>
            </a:pPr>
            <a:endParaRPr lang="en-US" dirty="0"/>
          </a:p>
          <a:p>
            <a:pPr marL="213995" lvl="1" indent="-128270">
              <a:buFont typeface="Arial" charset="2"/>
              <a:buChar char="•"/>
            </a:pPr>
            <a:r>
              <a:rPr lang="en-US"/>
              <a:t>Cosine distance between the gradient and the embedding vector to score all tokens</a:t>
            </a:r>
            <a:endParaRPr lang="en-US" dirty="0"/>
          </a:p>
          <a:p>
            <a:pPr marL="213995" lvl="1" indent="-128270">
              <a:buClr>
                <a:srgbClr val="9D9D9D"/>
              </a:buClr>
              <a:buFont typeface="Arial" charset="2"/>
              <a:buChar char="•"/>
            </a:pPr>
            <a:endParaRPr lang="en-US"/>
          </a:p>
          <a:p>
            <a:pPr marL="213995" lvl="1" indent="-128270">
              <a:buClr>
                <a:srgbClr val="9D9D9D"/>
              </a:buClr>
              <a:buFont typeface="Arial" charset="2"/>
              <a:buChar char="•"/>
            </a:pPr>
            <a:r>
              <a:rPr lang="en-US" dirty="0"/>
              <a:t> </a:t>
            </a:r>
            <a:r>
              <a:rPr lang="en-US">
                <a:ea typeface="+mn-lt"/>
                <a:cs typeface="+mn-lt"/>
              </a:rPr>
              <a:t>Greedily select next </a:t>
            </a:r>
            <a:r>
              <a:rPr lang="en-US"/>
              <a:t>token from the vocabulary. We found Beam search not helping as even in phrase triggers the tojans are usually activated with a perticular token in the phrase (usually the first or last word</a:t>
            </a:r>
            <a:r>
              <a:rPr lang="en-US" dirty="0"/>
              <a:t>)</a:t>
            </a:r>
          </a:p>
          <a:p>
            <a:pPr marL="213995" lvl="1" indent="-128270">
              <a:buClr>
                <a:srgbClr val="9D9D9D"/>
              </a:buClr>
              <a:buFont typeface="Arial" charset="2"/>
              <a:buChar char="•"/>
            </a:pPr>
            <a:endParaRPr lang="en-US" dirty="0"/>
          </a:p>
          <a:p>
            <a:pPr marL="385445">
              <a:buFont typeface="Arial" panose="020B0604020202020204" pitchFamily="34" charset="0"/>
              <a:buChar char="•"/>
            </a:pPr>
            <a:endParaRPr lang="en-US" dirty="0"/>
          </a:p>
        </p:txBody>
      </p:sp>
      <p:sp>
        <p:nvSpPr>
          <p:cNvPr id="4" name="Title 1">
            <a:extLst>
              <a:ext uri="{FF2B5EF4-FFF2-40B4-BE49-F238E27FC236}">
                <a16:creationId xmlns:a16="http://schemas.microsoft.com/office/drawing/2014/main" id="{2A424467-1B4C-D24E-83DC-355BCB34AF8B}"/>
              </a:ext>
            </a:extLst>
          </p:cNvPr>
          <p:cNvSpPr>
            <a:spLocks noGrp="1"/>
          </p:cNvSpPr>
          <p:nvPr>
            <p:ph type="title"/>
          </p:nvPr>
        </p:nvSpPr>
        <p:spPr>
          <a:xfrm>
            <a:off x="109330" y="160011"/>
            <a:ext cx="7958897" cy="609600"/>
          </a:xfrm>
        </p:spPr>
        <p:txBody>
          <a:bodyPr>
            <a:normAutofit fontScale="90000"/>
          </a:bodyPr>
          <a:lstStyle/>
          <a:p>
            <a:pPr algn="ctr"/>
            <a:r>
              <a:rPr lang="en-US" dirty="0"/>
              <a:t>Universal Adversarial Attack Based Trigger Inversion</a:t>
            </a:r>
          </a:p>
        </p:txBody>
      </p:sp>
    </p:spTree>
    <p:extLst>
      <p:ext uri="{BB962C8B-B14F-4D97-AF65-F5344CB8AC3E}">
        <p14:creationId xmlns:p14="http://schemas.microsoft.com/office/powerpoint/2010/main" val="121162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F9ED53-FC3D-D34E-BA18-9593E847253E}"/>
              </a:ext>
            </a:extLst>
          </p:cNvPr>
          <p:cNvSpPr>
            <a:spLocks noGrp="1"/>
          </p:cNvSpPr>
          <p:nvPr>
            <p:ph idx="1"/>
          </p:nvPr>
        </p:nvSpPr>
        <p:spPr>
          <a:xfrm>
            <a:off x="390525" y="1311918"/>
            <a:ext cx="8472164" cy="5276765"/>
          </a:xfrm>
        </p:spPr>
        <p:txBody>
          <a:bodyPr vert="horz" lIns="91440" tIns="45720" rIns="91440" bIns="45720" rtlCol="0" anchor="t">
            <a:normAutofit/>
          </a:bodyPr>
          <a:lstStyle/>
          <a:p>
            <a:pPr marL="213995" lvl="1" indent="-128270">
              <a:buFont typeface="Arial,Sans-Serif" charset="2"/>
              <a:buChar char="•"/>
            </a:pPr>
            <a:r>
              <a:rPr lang="en-US" dirty="0">
                <a:ea typeface="+mn-lt"/>
                <a:cs typeface="+mn-lt"/>
              </a:rPr>
              <a:t>Non-Targeted implementation (Round - 7)</a:t>
            </a:r>
          </a:p>
          <a:p>
            <a:pPr lvl="2">
              <a:buClr>
                <a:srgbClr val="9D9D9D"/>
              </a:buClr>
              <a:buFont typeface="Arial,Sans-Serif" charset="2"/>
              <a:buChar char="•"/>
            </a:pPr>
            <a:r>
              <a:rPr lang="en-US" dirty="0">
                <a:ea typeface="+mn-lt"/>
                <a:cs typeface="+mn-lt"/>
              </a:rPr>
              <a:t>Initially tried it with flipping a random label but that did not work well. So instead made the method to work class-wise especially in presence of a background token</a:t>
            </a:r>
          </a:p>
          <a:p>
            <a:pPr lvl="2">
              <a:buClr>
                <a:srgbClr val="9D9D9D"/>
              </a:buClr>
              <a:buFont typeface="Arial,Sans-Serif" charset="2"/>
              <a:buChar char="•"/>
            </a:pPr>
            <a:r>
              <a:rPr lang="en-US" dirty="0">
                <a:ea typeface="+mn-lt"/>
                <a:cs typeface="+mn-lt"/>
              </a:rPr>
              <a:t>Most flips were occurring around the background classes and was also attacking benign models</a:t>
            </a:r>
          </a:p>
          <a:p>
            <a:pPr lvl="2">
              <a:buClr>
                <a:srgbClr val="9D9D9D"/>
              </a:buClr>
              <a:buFont typeface="Arial,Sans-Serif" charset="2"/>
              <a:buChar char="•"/>
            </a:pPr>
            <a:endParaRPr lang="en-US" dirty="0">
              <a:ea typeface="+mn-lt"/>
              <a:cs typeface="+mn-lt"/>
            </a:endParaRPr>
          </a:p>
          <a:p>
            <a:pPr marL="213995" lvl="1" indent="-128270">
              <a:buClr>
                <a:srgbClr val="9D9D9D"/>
              </a:buClr>
              <a:buFont typeface="Arial,Sans-Serif" charset="2"/>
              <a:buChar char="•"/>
            </a:pPr>
            <a:r>
              <a:rPr lang="en-US" dirty="0">
                <a:ea typeface="+mn-lt"/>
                <a:cs typeface="+mn-lt"/>
              </a:rPr>
              <a:t>Targeted implementation (Round - 7)</a:t>
            </a:r>
            <a:endParaRPr lang="en-US" dirty="0"/>
          </a:p>
          <a:p>
            <a:pPr lvl="2">
              <a:buClr>
                <a:srgbClr val="9D9D9D"/>
              </a:buClr>
            </a:pPr>
            <a:r>
              <a:rPr lang="en-US" dirty="0"/>
              <a:t>Inserted trigger flips classes in 1-&gt;1 manner. This helps to figure trojans where </a:t>
            </a:r>
            <a:r>
              <a:rPr lang="en-US" dirty="0">
                <a:ea typeface="+mn-lt"/>
                <a:cs typeface="+mn-lt"/>
              </a:rPr>
              <a:t>we can optimize with consistent source and destination</a:t>
            </a:r>
            <a:endParaRPr lang="en-US" dirty="0"/>
          </a:p>
          <a:p>
            <a:pPr lvl="2">
              <a:buClr>
                <a:srgbClr val="9D9D9D"/>
              </a:buClr>
            </a:pPr>
            <a:r>
              <a:rPr lang="en-US" dirty="0"/>
              <a:t>Try </a:t>
            </a:r>
            <a:r>
              <a:rPr lang="en-US" dirty="0">
                <a:ea typeface="+mn-lt"/>
                <a:cs typeface="+mn-lt"/>
              </a:rPr>
              <a:t>all possible (</a:t>
            </a:r>
            <a:r>
              <a:rPr lang="en-US" dirty="0" err="1">
                <a:ea typeface="+mn-lt"/>
                <a:cs typeface="+mn-lt"/>
              </a:rPr>
              <a:t>src</a:t>
            </a:r>
            <a:r>
              <a:rPr lang="en-US" dirty="0">
                <a:ea typeface="+mn-lt"/>
                <a:cs typeface="+mn-lt"/>
              </a:rPr>
              <a:t> -&gt; </a:t>
            </a:r>
            <a:r>
              <a:rPr lang="en-US" dirty="0" err="1">
                <a:ea typeface="+mn-lt"/>
                <a:cs typeface="+mn-lt"/>
              </a:rPr>
              <a:t>dst</a:t>
            </a:r>
            <a:r>
              <a:rPr lang="en-US" dirty="0">
                <a:ea typeface="+mn-lt"/>
                <a:cs typeface="+mn-lt"/>
              </a:rPr>
              <a:t>) combinations</a:t>
            </a:r>
            <a:r>
              <a:rPr lang="en-US" dirty="0"/>
              <a:t> N^2 flips (N=number of classes)</a:t>
            </a:r>
          </a:p>
          <a:p>
            <a:pPr lvl="2">
              <a:buClr>
                <a:srgbClr val="9D9D9D"/>
              </a:buClr>
            </a:pPr>
            <a:r>
              <a:rPr lang="en-US" dirty="0"/>
              <a:t>Record the lowest loss for each model --&gt; Train shallow classifier </a:t>
            </a:r>
          </a:p>
          <a:p>
            <a:pPr lvl="2">
              <a:buClr>
                <a:srgbClr val="9D9D9D"/>
              </a:buClr>
            </a:pPr>
            <a:r>
              <a:rPr lang="en-US" dirty="0"/>
              <a:t>Time complexity O(N^2) -&gt; Timed out on submission</a:t>
            </a:r>
          </a:p>
          <a:p>
            <a:pPr lvl="2">
              <a:buClr>
                <a:srgbClr val="9D9D9D"/>
              </a:buClr>
            </a:pPr>
            <a:endParaRPr lang="en-US" dirty="0">
              <a:solidFill>
                <a:srgbClr val="FF0000"/>
              </a:solidFill>
            </a:endParaRPr>
          </a:p>
        </p:txBody>
      </p:sp>
      <p:sp>
        <p:nvSpPr>
          <p:cNvPr id="4" name="Title 1">
            <a:extLst>
              <a:ext uri="{FF2B5EF4-FFF2-40B4-BE49-F238E27FC236}">
                <a16:creationId xmlns:a16="http://schemas.microsoft.com/office/drawing/2014/main" id="{2A424467-1B4C-D24E-83DC-355BCB34AF8B}"/>
              </a:ext>
            </a:extLst>
          </p:cNvPr>
          <p:cNvSpPr>
            <a:spLocks noGrp="1"/>
          </p:cNvSpPr>
          <p:nvPr>
            <p:ph type="title"/>
          </p:nvPr>
        </p:nvSpPr>
        <p:spPr>
          <a:xfrm>
            <a:off x="109330" y="160011"/>
            <a:ext cx="7958897" cy="609600"/>
          </a:xfrm>
        </p:spPr>
        <p:txBody>
          <a:bodyPr>
            <a:normAutofit fontScale="90000"/>
          </a:bodyPr>
          <a:lstStyle/>
          <a:p>
            <a:pPr algn="ctr"/>
            <a:r>
              <a:rPr lang="en-US" dirty="0"/>
              <a:t>Universal Adversarial Attack Based Trigger Inversion</a:t>
            </a:r>
          </a:p>
        </p:txBody>
      </p:sp>
    </p:spTree>
    <p:extLst>
      <p:ext uri="{BB962C8B-B14F-4D97-AF65-F5344CB8AC3E}">
        <p14:creationId xmlns:p14="http://schemas.microsoft.com/office/powerpoint/2010/main" val="3078565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F9ED53-FC3D-D34E-BA18-9593E847253E}"/>
              </a:ext>
            </a:extLst>
          </p:cNvPr>
          <p:cNvSpPr>
            <a:spLocks noGrp="1"/>
          </p:cNvSpPr>
          <p:nvPr>
            <p:ph idx="1"/>
          </p:nvPr>
        </p:nvSpPr>
        <p:spPr>
          <a:xfrm>
            <a:off x="381489" y="968566"/>
            <a:ext cx="8273381" cy="4788845"/>
          </a:xfrm>
        </p:spPr>
        <p:txBody>
          <a:bodyPr vert="horz" lIns="91440" tIns="45720" rIns="91440" bIns="45720" rtlCol="0" anchor="t">
            <a:normAutofit/>
          </a:bodyPr>
          <a:lstStyle/>
          <a:p>
            <a:pPr marL="213995" lvl="1" indent="-128270">
              <a:buClr>
                <a:srgbClr val="9D9D9D"/>
              </a:buClr>
              <a:buFont typeface="Arial,Sans-Serif" charset="2"/>
              <a:buChar char="•"/>
            </a:pPr>
            <a:r>
              <a:rPr lang="en-US">
                <a:ea typeface="+mn-lt"/>
                <a:cs typeface="+mn-lt"/>
              </a:rPr>
              <a:t>Targeted implementation (Round - 7) - Improved</a:t>
            </a:r>
            <a:endParaRPr lang="en-US"/>
          </a:p>
          <a:p>
            <a:pPr lvl="2">
              <a:buClr>
                <a:srgbClr val="9D9D9D"/>
              </a:buClr>
            </a:pPr>
            <a:r>
              <a:rPr lang="en-US"/>
              <a:t>Improved time complexity to O(N) </a:t>
            </a:r>
            <a:r>
              <a:rPr lang="en-US" dirty="0">
                <a:ea typeface="+mn-lt"/>
                <a:cs typeface="+mn-lt"/>
              </a:rPr>
              <a:t> </a:t>
            </a:r>
            <a:r>
              <a:rPr lang="en-US">
                <a:ea typeface="+mn-lt"/>
                <a:cs typeface="+mn-lt"/>
              </a:rPr>
              <a:t>(N=number of classes)</a:t>
            </a:r>
            <a:endParaRPr lang="en-US" dirty="0">
              <a:ea typeface="+mn-lt"/>
              <a:cs typeface="+mn-lt"/>
            </a:endParaRPr>
          </a:p>
          <a:p>
            <a:pPr lvl="2">
              <a:buClr>
                <a:srgbClr val="9D9D9D"/>
              </a:buClr>
            </a:pPr>
            <a:r>
              <a:rPr lang="en-US">
                <a:cs typeface="Calibri"/>
              </a:rPr>
              <a:t>Start with a given src class, the optimization guides towards the best dst class to reduce the loss.</a:t>
            </a:r>
            <a:endParaRPr lang="en-US" dirty="0">
              <a:cs typeface="Calibri"/>
            </a:endParaRPr>
          </a:p>
          <a:p>
            <a:pPr lvl="2">
              <a:buClr>
                <a:srgbClr val="9D9D9D"/>
              </a:buClr>
            </a:pPr>
            <a:r>
              <a:rPr lang="en-US">
                <a:cs typeface="Calibri"/>
              </a:rPr>
              <a:t>Better shallow classifier training/selection by </a:t>
            </a:r>
            <a:r>
              <a:rPr lang="en-US">
                <a:ea typeface="+mn-lt"/>
                <a:cs typeface="+mn-lt"/>
              </a:rPr>
              <a:t>symmetric train test splits across important dataset configurations.</a:t>
            </a:r>
            <a:endParaRPr lang="en-US">
              <a:cs typeface="Calibri"/>
            </a:endParaRPr>
          </a:p>
          <a:p>
            <a:pPr lvl="2">
              <a:buClr>
                <a:srgbClr val="9D9D9D"/>
              </a:buClr>
            </a:pPr>
            <a:endParaRPr lang="en-US"/>
          </a:p>
        </p:txBody>
      </p:sp>
      <p:sp>
        <p:nvSpPr>
          <p:cNvPr id="4" name="Title 1">
            <a:extLst>
              <a:ext uri="{FF2B5EF4-FFF2-40B4-BE49-F238E27FC236}">
                <a16:creationId xmlns:a16="http://schemas.microsoft.com/office/drawing/2014/main" id="{2A424467-1B4C-D24E-83DC-355BCB34AF8B}"/>
              </a:ext>
            </a:extLst>
          </p:cNvPr>
          <p:cNvSpPr>
            <a:spLocks noGrp="1"/>
          </p:cNvSpPr>
          <p:nvPr>
            <p:ph type="title"/>
          </p:nvPr>
        </p:nvSpPr>
        <p:spPr>
          <a:xfrm>
            <a:off x="109330" y="160011"/>
            <a:ext cx="7958897" cy="609600"/>
          </a:xfrm>
        </p:spPr>
        <p:txBody>
          <a:bodyPr>
            <a:normAutofit fontScale="90000"/>
          </a:bodyPr>
          <a:lstStyle/>
          <a:p>
            <a:pPr algn="ctr"/>
            <a:r>
              <a:rPr lang="en-US" dirty="0"/>
              <a:t>Universal Adversarial Attack Based Trigger Inversion</a:t>
            </a:r>
          </a:p>
        </p:txBody>
      </p:sp>
      <p:graphicFrame>
        <p:nvGraphicFramePr>
          <p:cNvPr id="2" name="Table 4">
            <a:extLst>
              <a:ext uri="{FF2B5EF4-FFF2-40B4-BE49-F238E27FC236}">
                <a16:creationId xmlns:a16="http://schemas.microsoft.com/office/drawing/2014/main" id="{D425F763-874A-488A-AB58-19C8731F8781}"/>
              </a:ext>
            </a:extLst>
          </p:cNvPr>
          <p:cNvGraphicFramePr>
            <a:graphicFrameLocks noGrp="1"/>
          </p:cNvGraphicFramePr>
          <p:nvPr>
            <p:extLst>
              <p:ext uri="{D42A27DB-BD31-4B8C-83A1-F6EECF244321}">
                <p14:modId xmlns:p14="http://schemas.microsoft.com/office/powerpoint/2010/main" val="3302271458"/>
              </p:ext>
            </p:extLst>
          </p:nvPr>
        </p:nvGraphicFramePr>
        <p:xfrm>
          <a:off x="5177384" y="3650372"/>
          <a:ext cx="3695546" cy="1747520"/>
        </p:xfrm>
        <a:graphic>
          <a:graphicData uri="http://schemas.openxmlformats.org/drawingml/2006/table">
            <a:tbl>
              <a:tblPr firstRow="1" bandRow="1">
                <a:tableStyleId>{5C22544A-7EE6-4342-B048-85BDC9FD1C3A}</a:tableStyleId>
              </a:tblPr>
              <a:tblGrid>
                <a:gridCol w="2448638">
                  <a:extLst>
                    <a:ext uri="{9D8B030D-6E8A-4147-A177-3AD203B41FA5}">
                      <a16:colId xmlns:a16="http://schemas.microsoft.com/office/drawing/2014/main" val="1426897021"/>
                    </a:ext>
                  </a:extLst>
                </a:gridCol>
                <a:gridCol w="623454">
                  <a:extLst>
                    <a:ext uri="{9D8B030D-6E8A-4147-A177-3AD203B41FA5}">
                      <a16:colId xmlns:a16="http://schemas.microsoft.com/office/drawing/2014/main" val="2583472548"/>
                    </a:ext>
                  </a:extLst>
                </a:gridCol>
                <a:gridCol w="623454">
                  <a:extLst>
                    <a:ext uri="{9D8B030D-6E8A-4147-A177-3AD203B41FA5}">
                      <a16:colId xmlns:a16="http://schemas.microsoft.com/office/drawing/2014/main" val="2474518669"/>
                    </a:ext>
                  </a:extLst>
                </a:gridCol>
              </a:tblGrid>
              <a:tr h="316245">
                <a:tc>
                  <a:txBody>
                    <a:bodyPr/>
                    <a:lstStyle/>
                    <a:p>
                      <a:r>
                        <a:rPr lang="en-US"/>
                        <a:t>Method</a:t>
                      </a:r>
                    </a:p>
                  </a:txBody>
                  <a:tcPr/>
                </a:tc>
                <a:tc>
                  <a:txBody>
                    <a:bodyPr/>
                    <a:lstStyle/>
                    <a:p>
                      <a:r>
                        <a:rPr lang="en-US"/>
                        <a:t>ROC-AUC</a:t>
                      </a:r>
                    </a:p>
                  </a:txBody>
                  <a:tcPr/>
                </a:tc>
                <a:tc>
                  <a:txBody>
                    <a:bodyPr/>
                    <a:lstStyle/>
                    <a:p>
                      <a:r>
                        <a:rPr lang="en-US"/>
                        <a:t>CE</a:t>
                      </a:r>
                    </a:p>
                  </a:txBody>
                  <a:tcPr/>
                </a:tc>
                <a:extLst>
                  <a:ext uri="{0D108BD9-81ED-4DB2-BD59-A6C34878D82A}">
                    <a16:rowId xmlns:a16="http://schemas.microsoft.com/office/drawing/2014/main" val="3115805106"/>
                  </a:ext>
                </a:extLst>
              </a:tr>
              <a:tr h="370840">
                <a:tc>
                  <a:txBody>
                    <a:bodyPr/>
                    <a:lstStyle/>
                    <a:p>
                      <a:r>
                        <a:rPr lang="en-US"/>
                        <a:t>global insertion policy</a:t>
                      </a:r>
                    </a:p>
                  </a:txBody>
                  <a:tcPr/>
                </a:tc>
                <a:tc>
                  <a:txBody>
                    <a:bodyPr/>
                    <a:lstStyle/>
                    <a:p>
                      <a:pPr lvl="0">
                        <a:buNone/>
                      </a:pPr>
                      <a:r>
                        <a:rPr lang="en-US" sz="1350" b="0" i="0" u="none" strike="noStrike" noProof="0">
                          <a:latin typeface="Calibri"/>
                        </a:rPr>
                        <a:t>0.715</a:t>
                      </a:r>
                      <a:endParaRPr lang="en-US"/>
                    </a:p>
                  </a:txBody>
                  <a:tcPr/>
                </a:tc>
                <a:tc>
                  <a:txBody>
                    <a:bodyPr/>
                    <a:lstStyle/>
                    <a:p>
                      <a:pPr lvl="0">
                        <a:buNone/>
                      </a:pPr>
                      <a:r>
                        <a:rPr lang="en-US" sz="1350" b="0" i="0" u="none" strike="noStrike" noProof="0">
                          <a:latin typeface="Calibri"/>
                        </a:rPr>
                        <a:t>0.659</a:t>
                      </a:r>
                      <a:endParaRPr lang="en-US"/>
                    </a:p>
                  </a:txBody>
                  <a:tcPr/>
                </a:tc>
                <a:extLst>
                  <a:ext uri="{0D108BD9-81ED-4DB2-BD59-A6C34878D82A}">
                    <a16:rowId xmlns:a16="http://schemas.microsoft.com/office/drawing/2014/main" val="2451125526"/>
                  </a:ext>
                </a:extLst>
              </a:tr>
              <a:tr h="370840">
                <a:tc>
                  <a:txBody>
                    <a:bodyPr/>
                    <a:lstStyle/>
                    <a:p>
                      <a:pPr lvl="0">
                        <a:buNone/>
                      </a:pPr>
                      <a:r>
                        <a:rPr lang="en-US" sz="1350" b="0" i="0" u="none" strike="noStrike" noProof="0">
                          <a:latin typeface="Calibri"/>
                        </a:rPr>
                        <a:t>global+local insertion policy</a:t>
                      </a:r>
                      <a:endParaRPr lang="en-US"/>
                    </a:p>
                  </a:txBody>
                  <a:tcPr/>
                </a:tc>
                <a:tc>
                  <a:txBody>
                    <a:bodyPr/>
                    <a:lstStyle/>
                    <a:p>
                      <a:pPr lvl="0">
                        <a:buNone/>
                      </a:pPr>
                      <a:r>
                        <a:rPr lang="en-US" sz="1350" b="0" i="0" u="none" strike="noStrike" noProof="0">
                          <a:latin typeface="Calibri"/>
                        </a:rPr>
                        <a:t>0.721</a:t>
                      </a:r>
                      <a:endParaRPr lang="en-US"/>
                    </a:p>
                  </a:txBody>
                  <a:tcPr/>
                </a:tc>
                <a:tc>
                  <a:txBody>
                    <a:bodyPr/>
                    <a:lstStyle/>
                    <a:p>
                      <a:pPr lvl="0">
                        <a:buNone/>
                      </a:pPr>
                      <a:r>
                        <a:rPr lang="en-US" sz="1350" b="0" i="0" u="none" strike="noStrike" noProof="0">
                          <a:latin typeface="Calibri"/>
                        </a:rPr>
                        <a:t> 0.525</a:t>
                      </a:r>
                      <a:endParaRPr lang="en-US"/>
                    </a:p>
                  </a:txBody>
                  <a:tcPr/>
                </a:tc>
                <a:extLst>
                  <a:ext uri="{0D108BD9-81ED-4DB2-BD59-A6C34878D82A}">
                    <a16:rowId xmlns:a16="http://schemas.microsoft.com/office/drawing/2014/main" val="634404203"/>
                  </a:ext>
                </a:extLst>
              </a:tr>
              <a:tr h="370840">
                <a:tc>
                  <a:txBody>
                    <a:bodyPr/>
                    <a:lstStyle/>
                    <a:p>
                      <a:pPr lvl="0">
                        <a:buNone/>
                      </a:pPr>
                      <a:r>
                        <a:rPr lang="en-US" sz="1350" b="0" i="0" u="none" strike="noStrike" noProof="0">
                          <a:latin typeface="Calibri"/>
                        </a:rPr>
                        <a:t>global+local policy + classifier sel.</a:t>
                      </a:r>
                      <a:endParaRPr lang="en-US"/>
                    </a:p>
                  </a:txBody>
                  <a:tcPr/>
                </a:tc>
                <a:tc>
                  <a:txBody>
                    <a:bodyPr/>
                    <a:lstStyle/>
                    <a:p>
                      <a:pPr lvl="0">
                        <a:buNone/>
                      </a:pPr>
                      <a:r>
                        <a:rPr lang="en-US" sz="1350" b="0" i="0" u="none" strike="noStrike" noProof="0">
                          <a:latin typeface="Calibri"/>
                        </a:rPr>
                        <a:t>0.800</a:t>
                      </a:r>
                      <a:endParaRPr lang="en-US"/>
                    </a:p>
                  </a:txBody>
                  <a:tcPr/>
                </a:tc>
                <a:tc>
                  <a:txBody>
                    <a:bodyPr/>
                    <a:lstStyle/>
                    <a:p>
                      <a:pPr lvl="0">
                        <a:buNone/>
                      </a:pPr>
                      <a:r>
                        <a:rPr lang="en-US" sz="1350" b="0" i="0" u="none" strike="noStrike" noProof="0">
                          <a:latin typeface="Calibri"/>
                        </a:rPr>
                        <a:t>0.597</a:t>
                      </a:r>
                      <a:endParaRPr lang="en-US"/>
                    </a:p>
                  </a:txBody>
                  <a:tcPr/>
                </a:tc>
                <a:extLst>
                  <a:ext uri="{0D108BD9-81ED-4DB2-BD59-A6C34878D82A}">
                    <a16:rowId xmlns:a16="http://schemas.microsoft.com/office/drawing/2014/main" val="1245225146"/>
                  </a:ext>
                </a:extLst>
              </a:tr>
            </a:tbl>
          </a:graphicData>
        </a:graphic>
      </p:graphicFrame>
      <p:pic>
        <p:nvPicPr>
          <p:cNvPr id="5" name="Picture 5">
            <a:extLst>
              <a:ext uri="{FF2B5EF4-FFF2-40B4-BE49-F238E27FC236}">
                <a16:creationId xmlns:a16="http://schemas.microsoft.com/office/drawing/2014/main" id="{79590180-5CDC-4A17-9354-EA98B1A78A35}"/>
              </a:ext>
            </a:extLst>
          </p:cNvPr>
          <p:cNvPicPr>
            <a:picLocks noChangeAspect="1"/>
          </p:cNvPicPr>
          <p:nvPr/>
        </p:nvPicPr>
        <p:blipFill>
          <a:blip r:embed="rId2"/>
          <a:stretch>
            <a:fillRect/>
          </a:stretch>
        </p:blipFill>
        <p:spPr>
          <a:xfrm>
            <a:off x="435515" y="3314500"/>
            <a:ext cx="4505136" cy="2569212"/>
          </a:xfrm>
          <a:prstGeom prst="rect">
            <a:avLst/>
          </a:prstGeom>
        </p:spPr>
      </p:pic>
      <p:sp>
        <p:nvSpPr>
          <p:cNvPr id="6" name="TextBox 5">
            <a:extLst>
              <a:ext uri="{FF2B5EF4-FFF2-40B4-BE49-F238E27FC236}">
                <a16:creationId xmlns:a16="http://schemas.microsoft.com/office/drawing/2014/main" id="{7C71552F-1B37-4467-942E-C7527B708D2A}"/>
              </a:ext>
            </a:extLst>
          </p:cNvPr>
          <p:cNvSpPr txBox="1"/>
          <p:nvPr/>
        </p:nvSpPr>
        <p:spPr>
          <a:xfrm>
            <a:off x="1113183" y="5965285"/>
            <a:ext cx="33395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min_loss distribution for different type of trojans.</a:t>
            </a:r>
            <a:endParaRPr lang="en-US" sz="1200">
              <a:cs typeface="Calibri"/>
            </a:endParaRPr>
          </a:p>
        </p:txBody>
      </p:sp>
      <p:sp>
        <p:nvSpPr>
          <p:cNvPr id="7" name="TextBox 6">
            <a:extLst>
              <a:ext uri="{FF2B5EF4-FFF2-40B4-BE49-F238E27FC236}">
                <a16:creationId xmlns:a16="http://schemas.microsoft.com/office/drawing/2014/main" id="{79616E97-8F5F-4DDB-9D94-FF49294C8F7E}"/>
              </a:ext>
            </a:extLst>
          </p:cNvPr>
          <p:cNvSpPr txBox="1"/>
          <p:nvPr/>
        </p:nvSpPr>
        <p:spPr>
          <a:xfrm>
            <a:off x="5902037" y="5477364"/>
            <a:ext cx="25353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Results from leaderboad submissions</a:t>
            </a:r>
            <a:endParaRPr lang="en-US" sz="1200" dirty="0">
              <a:cs typeface="Calibri"/>
            </a:endParaRPr>
          </a:p>
        </p:txBody>
      </p:sp>
    </p:spTree>
    <p:extLst>
      <p:ext uri="{BB962C8B-B14F-4D97-AF65-F5344CB8AC3E}">
        <p14:creationId xmlns:p14="http://schemas.microsoft.com/office/powerpoint/2010/main" val="1519918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F9ED53-FC3D-D34E-BA18-9593E847253E}"/>
              </a:ext>
            </a:extLst>
          </p:cNvPr>
          <p:cNvSpPr>
            <a:spLocks noGrp="1"/>
          </p:cNvSpPr>
          <p:nvPr>
            <p:ph idx="1"/>
          </p:nvPr>
        </p:nvSpPr>
        <p:spPr>
          <a:xfrm>
            <a:off x="381489" y="968566"/>
            <a:ext cx="8408914" cy="4788845"/>
          </a:xfrm>
        </p:spPr>
        <p:txBody>
          <a:bodyPr vert="horz" lIns="91440" tIns="45720" rIns="91440" bIns="45720" rtlCol="0" anchor="t">
            <a:normAutofit/>
          </a:bodyPr>
          <a:lstStyle/>
          <a:p>
            <a:pPr marL="213995" lvl="1" indent="-128270">
              <a:buClr>
                <a:srgbClr val="9D9D9D"/>
              </a:buClr>
              <a:buFont typeface="Arial,Sans-Serif" charset="2"/>
              <a:buChar char="•"/>
            </a:pPr>
            <a:r>
              <a:rPr lang="en-US">
                <a:ea typeface="+mn-lt"/>
                <a:cs typeface="+mn-lt"/>
              </a:rPr>
              <a:t>Targeted implementation (Round - 8)</a:t>
            </a:r>
            <a:endParaRPr lang="en-US"/>
          </a:p>
          <a:p>
            <a:pPr lvl="2">
              <a:buClr>
                <a:srgbClr val="9D9D9D"/>
              </a:buClr>
            </a:pPr>
            <a:r>
              <a:rPr lang="en-US">
                <a:ea typeface="+mn-lt"/>
                <a:cs typeface="+mn-lt"/>
              </a:rPr>
              <a:t>Extented it to Question-Answering round.</a:t>
            </a:r>
            <a:endParaRPr lang="en-US" dirty="0">
              <a:ea typeface="+mn-lt"/>
              <a:cs typeface="+mn-lt"/>
            </a:endParaRPr>
          </a:p>
          <a:p>
            <a:pPr lvl="2">
              <a:buClr>
                <a:srgbClr val="9D9D9D"/>
              </a:buClr>
            </a:pPr>
            <a:r>
              <a:rPr lang="en-US">
                <a:ea typeface="+mn-lt"/>
                <a:cs typeface="+mn-lt"/>
              </a:rPr>
              <a:t>Insertion policy - start, end, random insertion in question and/or context.</a:t>
            </a:r>
          </a:p>
          <a:p>
            <a:pPr lvl="2">
              <a:buClr>
                <a:srgbClr val="9D9D9D"/>
              </a:buClr>
            </a:pPr>
            <a:r>
              <a:rPr lang="en-US">
                <a:cs typeface="Calibri"/>
              </a:rPr>
              <a:t>Shallow classifiers trained on lowest loss performs quiet well.</a:t>
            </a:r>
            <a:endParaRPr lang="en-US" dirty="0">
              <a:cs typeface="Calibri"/>
            </a:endParaRPr>
          </a:p>
        </p:txBody>
      </p:sp>
      <p:sp>
        <p:nvSpPr>
          <p:cNvPr id="4" name="Title 1">
            <a:extLst>
              <a:ext uri="{FF2B5EF4-FFF2-40B4-BE49-F238E27FC236}">
                <a16:creationId xmlns:a16="http://schemas.microsoft.com/office/drawing/2014/main" id="{2A424467-1B4C-D24E-83DC-355BCB34AF8B}"/>
              </a:ext>
            </a:extLst>
          </p:cNvPr>
          <p:cNvSpPr>
            <a:spLocks noGrp="1"/>
          </p:cNvSpPr>
          <p:nvPr>
            <p:ph type="title"/>
          </p:nvPr>
        </p:nvSpPr>
        <p:spPr>
          <a:xfrm>
            <a:off x="109330" y="160011"/>
            <a:ext cx="7958897" cy="609600"/>
          </a:xfrm>
        </p:spPr>
        <p:txBody>
          <a:bodyPr>
            <a:normAutofit fontScale="90000"/>
          </a:bodyPr>
          <a:lstStyle/>
          <a:p>
            <a:pPr algn="ctr"/>
            <a:r>
              <a:rPr lang="en-US" dirty="0"/>
              <a:t>Universal Adversarial Attack Based Trigger Inversion</a:t>
            </a:r>
          </a:p>
        </p:txBody>
      </p:sp>
      <p:sp>
        <p:nvSpPr>
          <p:cNvPr id="6" name="TextBox 5">
            <a:extLst>
              <a:ext uri="{FF2B5EF4-FFF2-40B4-BE49-F238E27FC236}">
                <a16:creationId xmlns:a16="http://schemas.microsoft.com/office/drawing/2014/main" id="{7C71552F-1B37-4467-942E-C7527B708D2A}"/>
              </a:ext>
            </a:extLst>
          </p:cNvPr>
          <p:cNvSpPr txBox="1"/>
          <p:nvPr/>
        </p:nvSpPr>
        <p:spPr>
          <a:xfrm>
            <a:off x="2522733" y="5540613"/>
            <a:ext cx="41437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min_loss distribution for different type of trojans. The ‘red’ data points are phrased triggers models.</a:t>
            </a:r>
            <a:endParaRPr lang="en-US"/>
          </a:p>
        </p:txBody>
      </p:sp>
      <p:sp>
        <p:nvSpPr>
          <p:cNvPr id="7" name="TextBox 6">
            <a:extLst>
              <a:ext uri="{FF2B5EF4-FFF2-40B4-BE49-F238E27FC236}">
                <a16:creationId xmlns:a16="http://schemas.microsoft.com/office/drawing/2014/main" id="{79616E97-8F5F-4DDB-9D94-FF49294C8F7E}"/>
              </a:ext>
            </a:extLst>
          </p:cNvPr>
          <p:cNvSpPr txBox="1"/>
          <p:nvPr/>
        </p:nvSpPr>
        <p:spPr>
          <a:xfrm>
            <a:off x="3625073" y="7456154"/>
            <a:ext cx="33395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Results from leaderboad submissions</a:t>
            </a:r>
            <a:endParaRPr lang="en-US" sz="1200" dirty="0">
              <a:cs typeface="Calibri"/>
            </a:endParaRPr>
          </a:p>
        </p:txBody>
      </p:sp>
      <p:pic>
        <p:nvPicPr>
          <p:cNvPr id="8" name="Picture 9">
            <a:extLst>
              <a:ext uri="{FF2B5EF4-FFF2-40B4-BE49-F238E27FC236}">
                <a16:creationId xmlns:a16="http://schemas.microsoft.com/office/drawing/2014/main" id="{1F1DA003-C4C2-4E6E-AACC-EF49D46074CF}"/>
              </a:ext>
            </a:extLst>
          </p:cNvPr>
          <p:cNvPicPr>
            <a:picLocks noChangeAspect="1"/>
          </p:cNvPicPr>
          <p:nvPr/>
        </p:nvPicPr>
        <p:blipFill>
          <a:blip r:embed="rId2"/>
          <a:stretch>
            <a:fillRect/>
          </a:stretch>
        </p:blipFill>
        <p:spPr>
          <a:xfrm>
            <a:off x="2450448" y="2915039"/>
            <a:ext cx="4170820" cy="2491683"/>
          </a:xfrm>
          <a:prstGeom prst="rect">
            <a:avLst/>
          </a:prstGeom>
        </p:spPr>
      </p:pic>
    </p:spTree>
    <p:extLst>
      <p:ext uri="{BB962C8B-B14F-4D97-AF65-F5344CB8AC3E}">
        <p14:creationId xmlns:p14="http://schemas.microsoft.com/office/powerpoint/2010/main" val="256065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F9ED53-FC3D-D34E-BA18-9593E847253E}"/>
              </a:ext>
            </a:extLst>
          </p:cNvPr>
          <p:cNvSpPr>
            <a:spLocks noGrp="1"/>
          </p:cNvSpPr>
          <p:nvPr>
            <p:ph idx="1"/>
          </p:nvPr>
        </p:nvSpPr>
        <p:spPr>
          <a:xfrm>
            <a:off x="381489" y="968566"/>
            <a:ext cx="8408914" cy="5457477"/>
          </a:xfrm>
        </p:spPr>
        <p:txBody>
          <a:bodyPr vert="horz" lIns="91440" tIns="45720" rIns="91440" bIns="45720" rtlCol="0" anchor="t">
            <a:normAutofit/>
          </a:bodyPr>
          <a:lstStyle/>
          <a:p>
            <a:pPr marL="213995" lvl="1" indent="-128270">
              <a:buClr>
                <a:srgbClr val="9D9D9D"/>
              </a:buClr>
              <a:buFont typeface="Arial,Sans-Serif" charset="2"/>
              <a:buChar char="•"/>
            </a:pPr>
            <a:r>
              <a:rPr lang="en-US">
                <a:ea typeface="+mn-lt"/>
                <a:cs typeface="+mn-lt"/>
              </a:rPr>
              <a:t>Targeted implementation (Round - 8)</a:t>
            </a:r>
            <a:endParaRPr lang="en-US"/>
          </a:p>
          <a:p>
            <a:pPr lvl="2">
              <a:buClr>
                <a:srgbClr val="9D9D9D"/>
              </a:buClr>
            </a:pPr>
            <a:r>
              <a:rPr lang="en-US">
                <a:cs typeface="Calibri"/>
              </a:rPr>
              <a:t>Working to improve performance by using loss feature over several policy runs.</a:t>
            </a:r>
          </a:p>
          <a:p>
            <a:pPr lvl="2">
              <a:buClr>
                <a:srgbClr val="9D9D9D"/>
              </a:buClr>
            </a:pPr>
            <a:endParaRPr lang="en-US" dirty="0">
              <a:cs typeface="Calibri"/>
            </a:endParaRPr>
          </a:p>
          <a:p>
            <a:pPr lvl="2">
              <a:buClr>
                <a:srgbClr val="9D9D9D"/>
              </a:buClr>
            </a:pPr>
            <a:endParaRPr lang="en-US" dirty="0">
              <a:cs typeface="Calibri"/>
            </a:endParaRPr>
          </a:p>
          <a:p>
            <a:pPr lvl="2">
              <a:buClr>
                <a:srgbClr val="9D9D9D"/>
              </a:buClr>
            </a:pPr>
            <a:endParaRPr lang="en-US" dirty="0">
              <a:cs typeface="Calibri"/>
            </a:endParaRPr>
          </a:p>
          <a:p>
            <a:pPr lvl="2">
              <a:buClr>
                <a:srgbClr val="9D9D9D"/>
              </a:buClr>
            </a:pPr>
            <a:endParaRPr lang="en-US" dirty="0">
              <a:cs typeface="Calibri"/>
            </a:endParaRPr>
          </a:p>
          <a:p>
            <a:pPr lvl="2">
              <a:buClr>
                <a:srgbClr val="9D9D9D"/>
              </a:buClr>
            </a:pPr>
            <a:endParaRPr lang="en-US" dirty="0">
              <a:cs typeface="Calibri"/>
            </a:endParaRPr>
          </a:p>
          <a:p>
            <a:pPr lvl="2">
              <a:buClr>
                <a:srgbClr val="9D9D9D"/>
              </a:buClr>
            </a:pPr>
            <a:endParaRPr lang="en-US" dirty="0">
              <a:cs typeface="Calibri"/>
            </a:endParaRPr>
          </a:p>
          <a:p>
            <a:pPr lvl="2">
              <a:buClr>
                <a:srgbClr val="9D9D9D"/>
              </a:buClr>
            </a:pPr>
            <a:endParaRPr lang="en-US" dirty="0">
              <a:cs typeface="Calibri"/>
            </a:endParaRPr>
          </a:p>
          <a:p>
            <a:pPr lvl="2">
              <a:buClr>
                <a:srgbClr val="9D9D9D"/>
              </a:buClr>
            </a:pPr>
            <a:r>
              <a:rPr lang="en-US">
                <a:cs typeface="Calibri"/>
              </a:rPr>
              <a:t>Loss is dependent on length of trigger in Round 8 and that hurts trigger inversion for phase triggerred models. </a:t>
            </a:r>
          </a:p>
          <a:p>
            <a:pPr lvl="2">
              <a:buClr>
                <a:srgbClr val="9D9D9D"/>
              </a:buClr>
            </a:pPr>
            <a:r>
              <a:rPr lang="en-US">
                <a:cs typeface="Calibri"/>
              </a:rPr>
              <a:t>Working to optimize for adaptive length tigger inversion.</a:t>
            </a:r>
            <a:endParaRPr lang="en-US" dirty="0">
              <a:cs typeface="Calibri"/>
            </a:endParaRPr>
          </a:p>
        </p:txBody>
      </p:sp>
      <p:sp>
        <p:nvSpPr>
          <p:cNvPr id="4" name="Title 1">
            <a:extLst>
              <a:ext uri="{FF2B5EF4-FFF2-40B4-BE49-F238E27FC236}">
                <a16:creationId xmlns:a16="http://schemas.microsoft.com/office/drawing/2014/main" id="{2A424467-1B4C-D24E-83DC-355BCB34AF8B}"/>
              </a:ext>
            </a:extLst>
          </p:cNvPr>
          <p:cNvSpPr>
            <a:spLocks noGrp="1"/>
          </p:cNvSpPr>
          <p:nvPr>
            <p:ph type="title"/>
          </p:nvPr>
        </p:nvSpPr>
        <p:spPr>
          <a:xfrm>
            <a:off x="109330" y="160011"/>
            <a:ext cx="7958897" cy="609600"/>
          </a:xfrm>
        </p:spPr>
        <p:txBody>
          <a:bodyPr>
            <a:normAutofit fontScale="90000"/>
          </a:bodyPr>
          <a:lstStyle/>
          <a:p>
            <a:pPr algn="ctr"/>
            <a:r>
              <a:rPr lang="en-US" dirty="0"/>
              <a:t>Universal Adversarial Attack Based Trigger Inversion</a:t>
            </a:r>
          </a:p>
        </p:txBody>
      </p:sp>
      <p:graphicFrame>
        <p:nvGraphicFramePr>
          <p:cNvPr id="2" name="Table 4">
            <a:extLst>
              <a:ext uri="{FF2B5EF4-FFF2-40B4-BE49-F238E27FC236}">
                <a16:creationId xmlns:a16="http://schemas.microsoft.com/office/drawing/2014/main" id="{D425F763-874A-488A-AB58-19C8731F8781}"/>
              </a:ext>
            </a:extLst>
          </p:cNvPr>
          <p:cNvGraphicFramePr>
            <a:graphicFrameLocks noGrp="1"/>
          </p:cNvGraphicFramePr>
          <p:nvPr>
            <p:extLst>
              <p:ext uri="{D42A27DB-BD31-4B8C-83A1-F6EECF244321}">
                <p14:modId xmlns:p14="http://schemas.microsoft.com/office/powerpoint/2010/main" val="1935171915"/>
              </p:ext>
            </p:extLst>
          </p:nvPr>
        </p:nvGraphicFramePr>
        <p:xfrm>
          <a:off x="4382253" y="2394426"/>
          <a:ext cx="4617175" cy="1750590"/>
        </p:xfrm>
        <a:graphic>
          <a:graphicData uri="http://schemas.openxmlformats.org/drawingml/2006/table">
            <a:tbl>
              <a:tblPr firstRow="1" bandRow="1">
                <a:tableStyleId>{5C22544A-7EE6-4342-B048-85BDC9FD1C3A}</a:tableStyleId>
              </a:tblPr>
              <a:tblGrid>
                <a:gridCol w="3198592">
                  <a:extLst>
                    <a:ext uri="{9D8B030D-6E8A-4147-A177-3AD203B41FA5}">
                      <a16:colId xmlns:a16="http://schemas.microsoft.com/office/drawing/2014/main" val="1426897021"/>
                    </a:ext>
                  </a:extLst>
                </a:gridCol>
                <a:gridCol w="740915">
                  <a:extLst>
                    <a:ext uri="{9D8B030D-6E8A-4147-A177-3AD203B41FA5}">
                      <a16:colId xmlns:a16="http://schemas.microsoft.com/office/drawing/2014/main" val="2583472548"/>
                    </a:ext>
                  </a:extLst>
                </a:gridCol>
                <a:gridCol w="677668">
                  <a:extLst>
                    <a:ext uri="{9D8B030D-6E8A-4147-A177-3AD203B41FA5}">
                      <a16:colId xmlns:a16="http://schemas.microsoft.com/office/drawing/2014/main" val="2474518669"/>
                    </a:ext>
                  </a:extLst>
                </a:gridCol>
              </a:tblGrid>
              <a:tr h="505992">
                <a:tc>
                  <a:txBody>
                    <a:bodyPr/>
                    <a:lstStyle/>
                    <a:p>
                      <a:r>
                        <a:rPr lang="en-US"/>
                        <a:t>Method</a:t>
                      </a:r>
                    </a:p>
                  </a:txBody>
                  <a:tcPr/>
                </a:tc>
                <a:tc>
                  <a:txBody>
                    <a:bodyPr/>
                    <a:lstStyle/>
                    <a:p>
                      <a:r>
                        <a:rPr lang="en-US"/>
                        <a:t>ROC-AUC</a:t>
                      </a:r>
                    </a:p>
                  </a:txBody>
                  <a:tcPr/>
                </a:tc>
                <a:tc>
                  <a:txBody>
                    <a:bodyPr/>
                    <a:lstStyle/>
                    <a:p>
                      <a:r>
                        <a:rPr lang="en-US"/>
                        <a:t>CE</a:t>
                      </a:r>
                    </a:p>
                  </a:txBody>
                  <a:tcPr/>
                </a:tc>
                <a:extLst>
                  <a:ext uri="{0D108BD9-81ED-4DB2-BD59-A6C34878D82A}">
                    <a16:rowId xmlns:a16="http://schemas.microsoft.com/office/drawing/2014/main" val="3115805106"/>
                  </a:ext>
                </a:extLst>
              </a:tr>
              <a:tr h="370839">
                <a:tc>
                  <a:txBody>
                    <a:bodyPr/>
                    <a:lstStyle/>
                    <a:p>
                      <a:pPr lvl="0">
                        <a:buNone/>
                      </a:pPr>
                      <a:r>
                        <a:rPr lang="en-US" sz="1350" b="0" i="0" u="none" strike="noStrike" noProof="0">
                          <a:latin typeface="Calibri"/>
                        </a:rPr>
                        <a:t>Empty trigger type + </a:t>
                      </a:r>
                      <a:r>
                        <a:rPr lang="en-US" sz="1350" b="0" i="0" u="none" strike="noStrike" noProof="0"/>
                        <a:t>Classfier on min loss</a:t>
                      </a:r>
                      <a:endParaRPr lang="en-US" sz="1350" b="0" i="0" u="none" strike="noStrike" noProof="0" dirty="0">
                        <a:latin typeface="Calibri"/>
                      </a:endParaRPr>
                    </a:p>
                  </a:txBody>
                  <a:tcPr/>
                </a:tc>
                <a:tc>
                  <a:txBody>
                    <a:bodyPr/>
                    <a:lstStyle/>
                    <a:p>
                      <a:pPr lvl="0">
                        <a:buNone/>
                      </a:pPr>
                      <a:r>
                        <a:rPr lang="en-US" sz="1350" b="0" i="0" u="none" strike="noStrike" noProof="0">
                          <a:latin typeface="Calibri"/>
                        </a:rPr>
                        <a:t>0.563</a:t>
                      </a:r>
                      <a:endParaRPr lang="en-US"/>
                    </a:p>
                  </a:txBody>
                  <a:tcPr/>
                </a:tc>
                <a:tc>
                  <a:txBody>
                    <a:bodyPr/>
                    <a:lstStyle/>
                    <a:p>
                      <a:pPr lvl="0">
                        <a:buNone/>
                      </a:pPr>
                      <a:r>
                        <a:rPr lang="en-US" sz="1350" b="0" i="0" u="none" strike="noStrike" noProof="0">
                          <a:latin typeface="Calibri"/>
                        </a:rPr>
                        <a:t>0.681</a:t>
                      </a:r>
                      <a:endParaRPr lang="en-US"/>
                    </a:p>
                  </a:txBody>
                  <a:tcPr/>
                </a:tc>
                <a:extLst>
                  <a:ext uri="{0D108BD9-81ED-4DB2-BD59-A6C34878D82A}">
                    <a16:rowId xmlns:a16="http://schemas.microsoft.com/office/drawing/2014/main" val="232763149"/>
                  </a:ext>
                </a:extLst>
              </a:tr>
              <a:tr h="370839">
                <a:tc>
                  <a:txBody>
                    <a:bodyPr/>
                    <a:lstStyle/>
                    <a:p>
                      <a:pPr lvl="0">
                        <a:buNone/>
                      </a:pPr>
                      <a:r>
                        <a:rPr lang="en-US" sz="1350" b="0" i="0" u="none" strike="noStrike" noProof="0">
                          <a:latin typeface="Calibri"/>
                        </a:rPr>
                        <a:t>All trigger type + </a:t>
                      </a:r>
                      <a:r>
                        <a:rPr lang="en-US"/>
                        <a:t>Classfier on min loss</a:t>
                      </a:r>
                    </a:p>
                  </a:txBody>
                  <a:tcPr/>
                </a:tc>
                <a:tc>
                  <a:txBody>
                    <a:bodyPr/>
                    <a:lstStyle/>
                    <a:p>
                      <a:pPr lvl="0">
                        <a:buNone/>
                      </a:pPr>
                      <a:r>
                        <a:rPr lang="en-US" sz="1350" b="0" i="0" u="none" strike="noStrike" noProof="0"/>
                        <a:t>0.782</a:t>
                      </a:r>
                      <a:endParaRPr lang="en-US"/>
                    </a:p>
                  </a:txBody>
                  <a:tcPr/>
                </a:tc>
                <a:tc>
                  <a:txBody>
                    <a:bodyPr/>
                    <a:lstStyle/>
                    <a:p>
                      <a:pPr lvl="0">
                        <a:buNone/>
                      </a:pPr>
                      <a:r>
                        <a:rPr lang="en-US" sz="1350" b="0" i="0" u="none" strike="noStrike" noProof="0"/>
                        <a:t>0.578</a:t>
                      </a:r>
                      <a:endParaRPr lang="en-US"/>
                    </a:p>
                  </a:txBody>
                  <a:tcPr/>
                </a:tc>
                <a:extLst>
                  <a:ext uri="{0D108BD9-81ED-4DB2-BD59-A6C34878D82A}">
                    <a16:rowId xmlns:a16="http://schemas.microsoft.com/office/drawing/2014/main" val="1820586633"/>
                  </a:ext>
                </a:extLst>
              </a:tr>
              <a:tr h="370838">
                <a:tc>
                  <a:txBody>
                    <a:bodyPr/>
                    <a:lstStyle/>
                    <a:p>
                      <a:pPr lvl="0">
                        <a:buNone/>
                      </a:pPr>
                      <a:r>
                        <a:rPr lang="en-US" sz="1350" b="0" i="0" u="none" strike="noStrike" noProof="0" dirty="0"/>
                        <a:t>Classier on loss</a:t>
                      </a:r>
                      <a:r>
                        <a:rPr lang="en-US" sz="1350" b="0" i="0" u="none" strike="noStrike" noProof="0">
                          <a:latin typeface="Calibri"/>
                        </a:rPr>
                        <a:t> feature over several policy runs</a:t>
                      </a:r>
                      <a:endParaRPr lang="en-US"/>
                    </a:p>
                  </a:txBody>
                  <a:tcPr/>
                </a:tc>
                <a:tc>
                  <a:txBody>
                    <a:bodyPr/>
                    <a:lstStyle/>
                    <a:p>
                      <a:pPr lvl="0">
                        <a:buNone/>
                      </a:pPr>
                      <a:r>
                        <a:rPr lang="en-US" sz="1350" b="0" i="0" u="none" strike="noStrike" noProof="0"/>
                        <a:t>0.759</a:t>
                      </a:r>
                      <a:endParaRPr lang="en-US"/>
                    </a:p>
                  </a:txBody>
                  <a:tcPr/>
                </a:tc>
                <a:tc>
                  <a:txBody>
                    <a:bodyPr/>
                    <a:lstStyle/>
                    <a:p>
                      <a:pPr lvl="0">
                        <a:buNone/>
                      </a:pPr>
                      <a:r>
                        <a:rPr lang="en-US" sz="1350" b="0" i="0" u="none" strike="noStrike" noProof="0"/>
                        <a:t>0.574</a:t>
                      </a:r>
                      <a:endParaRPr lang="en-US"/>
                    </a:p>
                  </a:txBody>
                  <a:tcPr/>
                </a:tc>
                <a:extLst>
                  <a:ext uri="{0D108BD9-81ED-4DB2-BD59-A6C34878D82A}">
                    <a16:rowId xmlns:a16="http://schemas.microsoft.com/office/drawing/2014/main" val="3478851923"/>
                  </a:ext>
                </a:extLst>
              </a:tr>
            </a:tbl>
          </a:graphicData>
        </a:graphic>
      </p:graphicFrame>
      <p:sp>
        <p:nvSpPr>
          <p:cNvPr id="7" name="TextBox 6">
            <a:extLst>
              <a:ext uri="{FF2B5EF4-FFF2-40B4-BE49-F238E27FC236}">
                <a16:creationId xmlns:a16="http://schemas.microsoft.com/office/drawing/2014/main" id="{79616E97-8F5F-4DDB-9D94-FF49294C8F7E}"/>
              </a:ext>
            </a:extLst>
          </p:cNvPr>
          <p:cNvSpPr txBox="1"/>
          <p:nvPr/>
        </p:nvSpPr>
        <p:spPr>
          <a:xfrm>
            <a:off x="5459295" y="4311774"/>
            <a:ext cx="25444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Results from leaderboad submissions</a:t>
            </a:r>
            <a:endParaRPr lang="en-US" sz="1200" dirty="0">
              <a:cs typeface="Calibri"/>
            </a:endParaRPr>
          </a:p>
        </p:txBody>
      </p:sp>
      <p:pic>
        <p:nvPicPr>
          <p:cNvPr id="11" name="Picture 11">
            <a:extLst>
              <a:ext uri="{FF2B5EF4-FFF2-40B4-BE49-F238E27FC236}">
                <a16:creationId xmlns:a16="http://schemas.microsoft.com/office/drawing/2014/main" id="{B5162124-041A-454D-8D2A-4AD42D8BE583}"/>
              </a:ext>
            </a:extLst>
          </p:cNvPr>
          <p:cNvPicPr>
            <a:picLocks noChangeAspect="1"/>
          </p:cNvPicPr>
          <p:nvPr/>
        </p:nvPicPr>
        <p:blipFill>
          <a:blip r:embed="rId2"/>
          <a:stretch>
            <a:fillRect/>
          </a:stretch>
        </p:blipFill>
        <p:spPr>
          <a:xfrm>
            <a:off x="670439" y="2092379"/>
            <a:ext cx="3547366" cy="2366031"/>
          </a:xfrm>
          <a:prstGeom prst="rect">
            <a:avLst/>
          </a:prstGeom>
        </p:spPr>
      </p:pic>
      <p:sp>
        <p:nvSpPr>
          <p:cNvPr id="12" name="TextBox 11">
            <a:extLst>
              <a:ext uri="{FF2B5EF4-FFF2-40B4-BE49-F238E27FC236}">
                <a16:creationId xmlns:a16="http://schemas.microsoft.com/office/drawing/2014/main" id="{C599BA0E-6784-436D-962F-83BC64020709}"/>
              </a:ext>
            </a:extLst>
          </p:cNvPr>
          <p:cNvSpPr txBox="1"/>
          <p:nvPr/>
        </p:nvSpPr>
        <p:spPr>
          <a:xfrm>
            <a:off x="715619" y="4492486"/>
            <a:ext cx="36196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loss profile for different policy runs. </a:t>
            </a:r>
            <a:endParaRPr lang="en-US">
              <a:ea typeface="+mn-lt"/>
              <a:cs typeface="+mn-lt"/>
            </a:endParaRPr>
          </a:p>
          <a:p>
            <a:pPr algn="ctr"/>
            <a:r>
              <a:rPr lang="en-US" sz="1200">
                <a:ea typeface="+mn-lt"/>
                <a:cs typeface="+mn-lt"/>
              </a:rPr>
              <a:t>`red` is trojaned models and `blue` is benign models</a:t>
            </a:r>
            <a:endParaRPr lang="en-US">
              <a:cs typeface="Calibri"/>
            </a:endParaRPr>
          </a:p>
        </p:txBody>
      </p:sp>
    </p:spTree>
    <p:extLst>
      <p:ext uri="{BB962C8B-B14F-4D97-AF65-F5344CB8AC3E}">
        <p14:creationId xmlns:p14="http://schemas.microsoft.com/office/powerpoint/2010/main" val="2072614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D9282-65B7-0449-A7C9-883DDA1D4724}"/>
              </a:ext>
            </a:extLst>
          </p:cNvPr>
          <p:cNvSpPr>
            <a:spLocks noGrp="1"/>
          </p:cNvSpPr>
          <p:nvPr>
            <p:ph idx="1"/>
          </p:nvPr>
        </p:nvSpPr>
        <p:spPr/>
        <p:txBody>
          <a:bodyPr/>
          <a:lstStyle/>
          <a:p>
            <a:r>
              <a:rPr lang="en-US" dirty="0"/>
              <a:t>Approach was amongst the top for Round7-8</a:t>
            </a:r>
          </a:p>
          <a:p>
            <a:r>
              <a:rPr lang="en-US" dirty="0"/>
              <a:t>Declare it a success as our basic idea was able to generalize easily to multiple rounds</a:t>
            </a:r>
          </a:p>
          <a:p>
            <a:pPr lvl="2"/>
            <a:r>
              <a:rPr lang="en-US" dirty="0"/>
              <a:t>Probably due to the discrete nature of inputs</a:t>
            </a:r>
          </a:p>
          <a:p>
            <a:r>
              <a:rPr lang="en-US" dirty="0"/>
              <a:t>Also experimented with using attention outputs (or attributions) to verify whether a trigger is real or not </a:t>
            </a:r>
          </a:p>
          <a:p>
            <a:r>
              <a:rPr lang="en-US" dirty="0"/>
              <a:t>Drawback</a:t>
            </a:r>
          </a:p>
          <a:p>
            <a:pPr lvl="2"/>
            <a:r>
              <a:rPr lang="en-US" dirty="0"/>
              <a:t>Often able to synthesize strong triggers for benign models</a:t>
            </a:r>
          </a:p>
          <a:p>
            <a:pPr lvl="2"/>
            <a:r>
              <a:rPr lang="en-US" dirty="0"/>
              <a:t>Lower performance for phrase triggers</a:t>
            </a:r>
          </a:p>
        </p:txBody>
      </p:sp>
      <p:sp>
        <p:nvSpPr>
          <p:cNvPr id="4" name="Title 1">
            <a:extLst>
              <a:ext uri="{FF2B5EF4-FFF2-40B4-BE49-F238E27FC236}">
                <a16:creationId xmlns:a16="http://schemas.microsoft.com/office/drawing/2014/main" id="{B03D3F4C-7C0D-1A46-AC2A-11FDDB10E5CE}"/>
              </a:ext>
            </a:extLst>
          </p:cNvPr>
          <p:cNvSpPr>
            <a:spLocks noGrp="1"/>
          </p:cNvSpPr>
          <p:nvPr>
            <p:ph type="title"/>
          </p:nvPr>
        </p:nvSpPr>
        <p:spPr>
          <a:xfrm>
            <a:off x="109330" y="160011"/>
            <a:ext cx="7958897" cy="609600"/>
          </a:xfrm>
        </p:spPr>
        <p:txBody>
          <a:bodyPr>
            <a:normAutofit fontScale="90000"/>
          </a:bodyPr>
          <a:lstStyle/>
          <a:p>
            <a:pPr algn="ctr"/>
            <a:r>
              <a:rPr lang="en-US" dirty="0"/>
              <a:t>Universal Adversarial Attack Based Trigger Inversion</a:t>
            </a:r>
          </a:p>
        </p:txBody>
      </p:sp>
    </p:spTree>
    <p:extLst>
      <p:ext uri="{BB962C8B-B14F-4D97-AF65-F5344CB8AC3E}">
        <p14:creationId xmlns:p14="http://schemas.microsoft.com/office/powerpoint/2010/main" val="3311116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8993A-5DF4-EC42-B9C9-7F46317F33C7}"/>
              </a:ext>
            </a:extLst>
          </p:cNvPr>
          <p:cNvSpPr/>
          <p:nvPr/>
        </p:nvSpPr>
        <p:spPr>
          <a:xfrm>
            <a:off x="2081813" y="1098613"/>
            <a:ext cx="4980373" cy="3471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Adversarial Learning</a:t>
            </a:r>
          </a:p>
        </p:txBody>
      </p:sp>
    </p:spTree>
    <p:extLst>
      <p:ext uri="{BB962C8B-B14F-4D97-AF65-F5344CB8AC3E}">
        <p14:creationId xmlns:p14="http://schemas.microsoft.com/office/powerpoint/2010/main" val="344901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B3AC-6055-7443-BFCD-D94096D52C97}"/>
              </a:ext>
            </a:extLst>
          </p:cNvPr>
          <p:cNvSpPr>
            <a:spLocks noGrp="1"/>
          </p:cNvSpPr>
          <p:nvPr>
            <p:ph type="title"/>
          </p:nvPr>
        </p:nvSpPr>
        <p:spPr/>
        <p:txBody>
          <a:bodyPr/>
          <a:lstStyle/>
          <a:p>
            <a:r>
              <a:rPr lang="en-US" dirty="0"/>
              <a:t>Afterthoughts</a:t>
            </a:r>
          </a:p>
        </p:txBody>
      </p:sp>
      <p:sp>
        <p:nvSpPr>
          <p:cNvPr id="3" name="Content Placeholder 2">
            <a:extLst>
              <a:ext uri="{FF2B5EF4-FFF2-40B4-BE49-F238E27FC236}">
                <a16:creationId xmlns:a16="http://schemas.microsoft.com/office/drawing/2014/main" id="{7EC2C39F-39C9-E64F-89DD-EFDA24E5A771}"/>
              </a:ext>
            </a:extLst>
          </p:cNvPr>
          <p:cNvSpPr>
            <a:spLocks noGrp="1"/>
          </p:cNvSpPr>
          <p:nvPr>
            <p:ph idx="1"/>
          </p:nvPr>
        </p:nvSpPr>
        <p:spPr/>
        <p:txBody>
          <a:bodyPr>
            <a:normAutofit fontScale="92500" lnSpcReduction="20000"/>
          </a:bodyPr>
          <a:lstStyle/>
          <a:p>
            <a:r>
              <a:rPr lang="en-US" dirty="0"/>
              <a:t>Learned a lot during the program and thanks to the </a:t>
            </a:r>
            <a:r>
              <a:rPr lang="en-US" dirty="0" err="1"/>
              <a:t>TrojaAI</a:t>
            </a:r>
            <a:r>
              <a:rPr lang="en-US" dirty="0"/>
              <a:t> team</a:t>
            </a:r>
          </a:p>
          <a:p>
            <a:r>
              <a:rPr lang="en-US" dirty="0"/>
              <a:t>NIST made sure that data were very well structured, and it accelerated development</a:t>
            </a:r>
          </a:p>
          <a:p>
            <a:r>
              <a:rPr lang="en-US" dirty="0"/>
              <a:t>Trojan Detection is a hard problem</a:t>
            </a:r>
          </a:p>
          <a:p>
            <a:pPr lvl="2"/>
            <a:r>
              <a:rPr lang="en-US" dirty="0"/>
              <a:t>Difficult to find a universal solution</a:t>
            </a:r>
          </a:p>
          <a:p>
            <a:pPr lvl="2"/>
            <a:r>
              <a:rPr lang="en-US" dirty="0"/>
              <a:t>Solution changes based on DNN type and complexity of trojan</a:t>
            </a:r>
          </a:p>
          <a:p>
            <a:pPr lvl="2"/>
            <a:r>
              <a:rPr lang="en-US" dirty="0"/>
              <a:t>Solution might be more tractable when constraining the DNN type as in the case of NLP rounds</a:t>
            </a:r>
          </a:p>
          <a:p>
            <a:pPr lvl="1"/>
            <a:r>
              <a:rPr lang="en-US" dirty="0"/>
              <a:t> Explored two methods at different ends of the spectrum (bias-variance tradeoff)</a:t>
            </a:r>
          </a:p>
          <a:p>
            <a:pPr lvl="2"/>
            <a:r>
              <a:rPr lang="en-US" dirty="0"/>
              <a:t>Trigger inversion- requires domain knowledge and tweaking, tailored solution work better</a:t>
            </a:r>
          </a:p>
          <a:p>
            <a:pPr lvl="2"/>
            <a:r>
              <a:rPr lang="en-US" dirty="0"/>
              <a:t>Sensitivity analysis- more adaptable but performance is usually lower than the trigger inversion approach  </a:t>
            </a:r>
          </a:p>
        </p:txBody>
      </p:sp>
    </p:spTree>
    <p:extLst>
      <p:ext uri="{BB962C8B-B14F-4D97-AF65-F5344CB8AC3E}">
        <p14:creationId xmlns:p14="http://schemas.microsoft.com/office/powerpoint/2010/main" val="166379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B3AC-6055-7443-BFCD-D94096D52C97}"/>
              </a:ext>
            </a:extLst>
          </p:cNvPr>
          <p:cNvSpPr>
            <a:spLocks noGrp="1"/>
          </p:cNvSpPr>
          <p:nvPr>
            <p:ph type="title"/>
          </p:nvPr>
        </p:nvSpPr>
        <p:spPr/>
        <p:txBody>
          <a:bodyPr/>
          <a:lstStyle/>
          <a:p>
            <a:r>
              <a:rPr lang="en-US" dirty="0"/>
              <a:t>Afterthoughts</a:t>
            </a:r>
          </a:p>
        </p:txBody>
      </p:sp>
      <p:sp>
        <p:nvSpPr>
          <p:cNvPr id="3" name="Content Placeholder 2">
            <a:extLst>
              <a:ext uri="{FF2B5EF4-FFF2-40B4-BE49-F238E27FC236}">
                <a16:creationId xmlns:a16="http://schemas.microsoft.com/office/drawing/2014/main" id="{7EC2C39F-39C9-E64F-89DD-EFDA24E5A771}"/>
              </a:ext>
            </a:extLst>
          </p:cNvPr>
          <p:cNvSpPr>
            <a:spLocks noGrp="1"/>
          </p:cNvSpPr>
          <p:nvPr>
            <p:ph idx="1"/>
          </p:nvPr>
        </p:nvSpPr>
        <p:spPr/>
        <p:txBody>
          <a:bodyPr>
            <a:normAutofit/>
          </a:bodyPr>
          <a:lstStyle/>
          <a:p>
            <a:pPr lvl="1"/>
            <a:r>
              <a:rPr lang="en-US" dirty="0"/>
              <a:t>An interesting problem to explore is removal of trojan from a model</a:t>
            </a:r>
          </a:p>
          <a:p>
            <a:pPr lvl="1"/>
            <a:r>
              <a:rPr lang="en-US" dirty="0"/>
              <a:t>Will later present some slides on ongoing work on trojans in multimodal models</a:t>
            </a:r>
          </a:p>
          <a:p>
            <a:pPr lvl="1"/>
            <a:endParaRPr lang="en-US" dirty="0"/>
          </a:p>
        </p:txBody>
      </p:sp>
    </p:spTree>
    <p:extLst>
      <p:ext uri="{BB962C8B-B14F-4D97-AF65-F5344CB8AC3E}">
        <p14:creationId xmlns:p14="http://schemas.microsoft.com/office/powerpoint/2010/main" val="162644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7DBB-7B4C-9A4D-AF6E-EA98CE9B7961}"/>
              </a:ext>
            </a:extLst>
          </p:cNvPr>
          <p:cNvSpPr>
            <a:spLocks noGrp="1"/>
          </p:cNvSpPr>
          <p:nvPr>
            <p:ph type="title"/>
          </p:nvPr>
        </p:nvSpPr>
        <p:spPr/>
        <p:txBody>
          <a:bodyPr/>
          <a:lstStyle/>
          <a:p>
            <a:r>
              <a:rPr lang="en-US" dirty="0"/>
              <a:t>Background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F5ECB8-B9E8-3B49-B3DF-6B6AE51484AA}"/>
                  </a:ext>
                </a:extLst>
              </p:cNvPr>
              <p:cNvSpPr>
                <a:spLocks noGrp="1"/>
              </p:cNvSpPr>
              <p:nvPr>
                <p:ph idx="1"/>
              </p:nvPr>
            </p:nvSpPr>
            <p:spPr/>
            <p:txBody>
              <a:bodyPr>
                <a:normAutofit/>
              </a:bodyPr>
              <a:lstStyle/>
              <a:p>
                <a:pPr lvl="1"/>
                <a:r>
                  <a:rPr lang="en-US" dirty="0"/>
                  <a:t>Adversarial learning attacks neural networks by synthesizing </a:t>
                </a:r>
                <a:r>
                  <a:rPr lang="en-US" dirty="0">
                    <a:solidFill>
                      <a:srgbClr val="FF0000"/>
                    </a:solidFill>
                  </a:rPr>
                  <a:t>adversarial examples</a:t>
                </a:r>
              </a:p>
              <a:p>
                <a:pPr lvl="2"/>
                <a:r>
                  <a:rPr lang="en-US" dirty="0">
                    <a:solidFill>
                      <a:schemeClr val="tx1"/>
                    </a:solidFill>
                  </a:rPr>
                  <a:t>Objective: yield a noise </a:t>
                </a:r>
                <a14:m>
                  <m:oMath xmlns:m="http://schemas.openxmlformats.org/officeDocument/2006/math">
                    <m:r>
                      <a:rPr lang="en-US" b="0" i="1" smtClean="0">
                        <a:solidFill>
                          <a:schemeClr val="tx1"/>
                        </a:solidFill>
                        <a:latin typeface="Cambria Math" panose="02040503050406030204" pitchFamily="18" charset="0"/>
                      </a:rPr>
                      <m:t>𝑛</m:t>
                    </m:r>
                  </m:oMath>
                </a14:m>
                <a:r>
                  <a:rPr lang="en-US" dirty="0">
                    <a:solidFill>
                      <a:schemeClr val="tx1"/>
                    </a:solidFill>
                  </a:rPr>
                  <a:t> that when added to an input </a:t>
                </a:r>
                <a14:m>
                  <m:oMath xmlns:m="http://schemas.openxmlformats.org/officeDocument/2006/math">
                    <m:r>
                      <a:rPr lang="en-US" b="0" i="1" smtClean="0">
                        <a:solidFill>
                          <a:schemeClr val="tx1"/>
                        </a:solidFill>
                        <a:latin typeface="Cambria Math" panose="02040503050406030204" pitchFamily="18" charset="0"/>
                      </a:rPr>
                      <m:t>𝑥</m:t>
                    </m:r>
                  </m:oMath>
                </a14:m>
                <a:r>
                  <a:rPr lang="en-US" dirty="0">
                    <a:solidFill>
                      <a:schemeClr val="tx1"/>
                    </a:solidFill>
                  </a:rPr>
                  <a:t> changes its output class </a:t>
                </a:r>
              </a:p>
              <a:p>
                <a:pPr marL="85725" lvl="1" indent="0">
                  <a:buNone/>
                </a:pPr>
                <a:endParaRPr lang="en-US" dirty="0">
                  <a:solidFill>
                    <a:srgbClr val="FF0000"/>
                  </a:solidFill>
                </a:endParaRPr>
              </a:p>
              <a:p>
                <a:pPr lvl="1"/>
                <a:r>
                  <a:rPr lang="en-US" dirty="0"/>
                  <a:t>Test-time attack that exploits vulnerability of neural networks</a:t>
                </a:r>
              </a:p>
              <a:p>
                <a:pPr lvl="1"/>
                <a:endParaRPr lang="en-US" dirty="0"/>
              </a:p>
              <a:p>
                <a:pPr lvl="1"/>
                <a:endParaRPr lang="en-US" dirty="0"/>
              </a:p>
              <a:p>
                <a:pPr lvl="1"/>
                <a:endParaRPr lang="en-US" dirty="0"/>
              </a:p>
              <a:p>
                <a:pPr lvl="1"/>
                <a:endParaRPr lang="en-US" dirty="0"/>
              </a:p>
              <a:p>
                <a:pPr lvl="1"/>
                <a:endParaRPr lang="en-US" dirty="0"/>
              </a:p>
              <a:p>
                <a:pPr lvl="1"/>
                <a:r>
                  <a:rPr lang="en-US" dirty="0"/>
                  <a:t>Connections between backdoors and adversarial noise    </a:t>
                </a:r>
              </a:p>
              <a:p>
                <a:pPr marL="428625" lvl="3" indent="0">
                  <a:buNone/>
                </a:pPr>
                <a:endParaRPr lang="en-US" dirty="0"/>
              </a:p>
            </p:txBody>
          </p:sp>
        </mc:Choice>
        <mc:Fallback xmlns="">
          <p:sp>
            <p:nvSpPr>
              <p:cNvPr id="3" name="Content Placeholder 2">
                <a:extLst>
                  <a:ext uri="{FF2B5EF4-FFF2-40B4-BE49-F238E27FC236}">
                    <a16:creationId xmlns:a16="http://schemas.microsoft.com/office/drawing/2014/main" id="{2AF5ECB8-B9E8-3B49-B3DF-6B6AE51484AA}"/>
                  </a:ext>
                </a:extLst>
              </p:cNvPr>
              <p:cNvSpPr>
                <a:spLocks noGrp="1" noRot="1" noChangeAspect="1" noMove="1" noResize="1" noEditPoints="1" noAdjustHandles="1" noChangeArrowheads="1" noChangeShapeType="1" noTextEdit="1"/>
              </p:cNvSpPr>
              <p:nvPr>
                <p:ph idx="1"/>
              </p:nvPr>
            </p:nvSpPr>
            <p:spPr>
              <a:blipFill>
                <a:blip r:embed="rId2"/>
                <a:stretch>
                  <a:fillRect t="-158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90B8C0B-50CB-AC4D-8C19-9BCED994E057}"/>
              </a:ext>
            </a:extLst>
          </p:cNvPr>
          <p:cNvPicPr>
            <a:picLocks noChangeAspect="1"/>
          </p:cNvPicPr>
          <p:nvPr/>
        </p:nvPicPr>
        <p:blipFill>
          <a:blip r:embed="rId3"/>
          <a:stretch>
            <a:fillRect/>
          </a:stretch>
        </p:blipFill>
        <p:spPr>
          <a:xfrm>
            <a:off x="2584327" y="3706340"/>
            <a:ext cx="3807596" cy="1628289"/>
          </a:xfrm>
          <a:prstGeom prst="rect">
            <a:avLst/>
          </a:prstGeom>
        </p:spPr>
      </p:pic>
    </p:spTree>
    <p:extLst>
      <p:ext uri="{BB962C8B-B14F-4D97-AF65-F5344CB8AC3E}">
        <p14:creationId xmlns:p14="http://schemas.microsoft.com/office/powerpoint/2010/main" val="814971864"/>
      </p:ext>
    </p:extLst>
  </p:cSld>
  <p:clrMapOvr>
    <a:masterClrMapping/>
  </p:clrMapOvr>
  <mc:AlternateContent xmlns:mc="http://schemas.openxmlformats.org/markup-compatibility/2006" xmlns:p14="http://schemas.microsoft.com/office/powerpoint/2010/main">
    <mc:Choice Requires="p14">
      <p:transition spd="slow" p14:dur="2000" advTm="71100"/>
    </mc:Choice>
    <mc:Fallback xmlns="">
      <p:transition spd="slow" advTm="711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C856-03DE-914D-ACAE-2109365BAB53}"/>
              </a:ext>
            </a:extLst>
          </p:cNvPr>
          <p:cNvSpPr>
            <a:spLocks noGrp="1"/>
          </p:cNvSpPr>
          <p:nvPr>
            <p:ph type="title"/>
          </p:nvPr>
        </p:nvSpPr>
        <p:spPr/>
        <p:txBody>
          <a:bodyPr>
            <a:normAutofit fontScale="90000"/>
          </a:bodyPr>
          <a:lstStyle/>
          <a:p>
            <a:r>
              <a:rPr lang="en-US" dirty="0"/>
              <a:t>Trojan Detection using Adversarial Learning</a:t>
            </a:r>
          </a:p>
        </p:txBody>
      </p:sp>
      <p:sp>
        <p:nvSpPr>
          <p:cNvPr id="3" name="Content Placeholder 2">
            <a:extLst>
              <a:ext uri="{FF2B5EF4-FFF2-40B4-BE49-F238E27FC236}">
                <a16:creationId xmlns:a16="http://schemas.microsoft.com/office/drawing/2014/main" id="{70A216C3-14C4-8A48-8EC2-AD5CE7A8A256}"/>
              </a:ext>
            </a:extLst>
          </p:cNvPr>
          <p:cNvSpPr>
            <a:spLocks noGrp="1"/>
          </p:cNvSpPr>
          <p:nvPr>
            <p:ph idx="1"/>
          </p:nvPr>
        </p:nvSpPr>
        <p:spPr/>
        <p:txBody>
          <a:bodyPr/>
          <a:lstStyle/>
          <a:p>
            <a:r>
              <a:rPr lang="en-US" dirty="0"/>
              <a:t>Borrowed Ideas from Cassandra [1]</a:t>
            </a:r>
          </a:p>
          <a:p>
            <a:pPr lvl="2"/>
            <a:r>
              <a:rPr lang="en-US" dirty="0"/>
              <a:t>Attack images with Universal adversarial perturbation (UAP) attack </a:t>
            </a:r>
          </a:p>
          <a:p>
            <a:pPr lvl="2"/>
            <a:r>
              <a:rPr lang="en-US" dirty="0"/>
              <a:t>UAP attack yield a universal noise pattern that can cause misclassification</a:t>
            </a:r>
          </a:p>
          <a:p>
            <a:pPr marL="257175" lvl="2" indent="0">
              <a:buNone/>
            </a:pPr>
            <a:endParaRPr lang="en-US" dirty="0"/>
          </a:p>
          <a:p>
            <a:pPr lvl="1"/>
            <a:r>
              <a:rPr lang="en-US" dirty="0"/>
              <a:t> Key insights</a:t>
            </a:r>
          </a:p>
          <a:p>
            <a:pPr lvl="2"/>
            <a:r>
              <a:rPr lang="en-US" dirty="0"/>
              <a:t>Training for trojan behavior puts additional constraints on the network and makes them more vulnerable to attack</a:t>
            </a:r>
          </a:p>
          <a:p>
            <a:pPr lvl="2"/>
            <a:r>
              <a:rPr lang="en-US" dirty="0"/>
              <a:t>Trojans are universal so UAP noise will be able to activate the trigger</a:t>
            </a:r>
          </a:p>
          <a:p>
            <a:pPr lvl="2"/>
            <a:r>
              <a:rPr lang="en-US" dirty="0"/>
              <a:t>Proxy to trigger inversion with an adversarial objective</a:t>
            </a:r>
          </a:p>
        </p:txBody>
      </p:sp>
      <p:sp>
        <p:nvSpPr>
          <p:cNvPr id="7" name="TextBox 6">
            <a:extLst>
              <a:ext uri="{FF2B5EF4-FFF2-40B4-BE49-F238E27FC236}">
                <a16:creationId xmlns:a16="http://schemas.microsoft.com/office/drawing/2014/main" id="{59CD9C63-5C4E-7E4A-96F2-9F8FDF56F112}"/>
              </a:ext>
            </a:extLst>
          </p:cNvPr>
          <p:cNvSpPr txBox="1"/>
          <p:nvPr/>
        </p:nvSpPr>
        <p:spPr>
          <a:xfrm>
            <a:off x="288234" y="6187613"/>
            <a:ext cx="9074426" cy="261610"/>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1. Zhang et al. Cassandra: Detecting </a:t>
            </a:r>
            <a:r>
              <a:rPr lang="en-US" sz="1100" b="0" i="0" dirty="0" err="1">
                <a:solidFill>
                  <a:srgbClr val="222222"/>
                </a:solidFill>
                <a:effectLst/>
                <a:latin typeface="Arial" panose="020B0604020202020204" pitchFamily="34" charset="0"/>
              </a:rPr>
              <a:t>trojaned</a:t>
            </a:r>
            <a:r>
              <a:rPr lang="en-US" sz="1100" b="0" i="0" dirty="0">
                <a:solidFill>
                  <a:srgbClr val="222222"/>
                </a:solidFill>
                <a:effectLst/>
                <a:latin typeface="Arial" panose="020B0604020202020204" pitchFamily="34" charset="0"/>
              </a:rPr>
              <a:t> networks from adversarial perturbations. </a:t>
            </a:r>
            <a:r>
              <a:rPr lang="en-US" sz="1100" b="0" i="1" dirty="0">
                <a:solidFill>
                  <a:srgbClr val="222222"/>
                </a:solidFill>
                <a:effectLst/>
                <a:latin typeface="Arial" panose="020B0604020202020204" pitchFamily="34" charset="0"/>
              </a:rPr>
              <a:t>IEEE Access</a:t>
            </a:r>
            <a:r>
              <a:rPr lang="en-US" sz="1100" b="0" i="0" dirty="0">
                <a:solidFill>
                  <a:srgbClr val="222222"/>
                </a:solidFill>
                <a:effectLst/>
                <a:latin typeface="Arial" panose="020B0604020202020204" pitchFamily="34" charset="0"/>
              </a:rPr>
              <a:t>, </a:t>
            </a:r>
            <a:r>
              <a:rPr lang="en-US" sz="1100" b="0" i="1" dirty="0">
                <a:solidFill>
                  <a:srgbClr val="222222"/>
                </a:solidFill>
                <a:effectLst/>
                <a:latin typeface="Arial" panose="020B0604020202020204" pitchFamily="34" charset="0"/>
              </a:rPr>
              <a:t>9</a:t>
            </a:r>
            <a:r>
              <a:rPr lang="en-US" sz="1100" b="0" i="0" dirty="0">
                <a:solidFill>
                  <a:srgbClr val="222222"/>
                </a:solidFill>
                <a:effectLst/>
                <a:latin typeface="Arial" panose="020B0604020202020204" pitchFamily="34" charset="0"/>
              </a:rPr>
              <a:t>, pp.135856-135867.</a:t>
            </a:r>
            <a:endParaRPr lang="en-US" sz="1100" dirty="0"/>
          </a:p>
        </p:txBody>
      </p:sp>
    </p:spTree>
    <p:extLst>
      <p:ext uri="{BB962C8B-B14F-4D97-AF65-F5344CB8AC3E}">
        <p14:creationId xmlns:p14="http://schemas.microsoft.com/office/powerpoint/2010/main" val="3397156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C856-03DE-914D-ACAE-2109365BAB53}"/>
              </a:ext>
            </a:extLst>
          </p:cNvPr>
          <p:cNvSpPr>
            <a:spLocks noGrp="1"/>
          </p:cNvSpPr>
          <p:nvPr>
            <p:ph type="title"/>
          </p:nvPr>
        </p:nvSpPr>
        <p:spPr/>
        <p:txBody>
          <a:bodyPr>
            <a:normAutofit fontScale="90000"/>
          </a:bodyPr>
          <a:lstStyle/>
          <a:p>
            <a:r>
              <a:rPr lang="en-US" dirty="0"/>
              <a:t>Trojan Detection using Adversarial Learning</a:t>
            </a:r>
          </a:p>
        </p:txBody>
      </p:sp>
      <p:sp>
        <p:nvSpPr>
          <p:cNvPr id="3" name="Content Placeholder 2">
            <a:extLst>
              <a:ext uri="{FF2B5EF4-FFF2-40B4-BE49-F238E27FC236}">
                <a16:creationId xmlns:a16="http://schemas.microsoft.com/office/drawing/2014/main" id="{70A216C3-14C4-8A48-8EC2-AD5CE7A8A256}"/>
              </a:ext>
            </a:extLst>
          </p:cNvPr>
          <p:cNvSpPr>
            <a:spLocks noGrp="1"/>
          </p:cNvSpPr>
          <p:nvPr>
            <p:ph idx="1"/>
          </p:nvPr>
        </p:nvSpPr>
        <p:spPr/>
        <p:txBody>
          <a:bodyPr/>
          <a:lstStyle/>
          <a:p>
            <a:r>
              <a:rPr lang="en-US" dirty="0"/>
              <a:t>Noise patterns are centered (trigger in initial rounds was inside the foreground object)</a:t>
            </a:r>
          </a:p>
        </p:txBody>
      </p:sp>
      <p:pic>
        <p:nvPicPr>
          <p:cNvPr id="5" name="Picture 4">
            <a:extLst>
              <a:ext uri="{FF2B5EF4-FFF2-40B4-BE49-F238E27FC236}">
                <a16:creationId xmlns:a16="http://schemas.microsoft.com/office/drawing/2014/main" id="{7E60C6C7-C1C1-6B4A-B3D9-6228E0756088}"/>
              </a:ext>
            </a:extLst>
          </p:cNvPr>
          <p:cNvPicPr>
            <a:picLocks noChangeAspect="1"/>
          </p:cNvPicPr>
          <p:nvPr/>
        </p:nvPicPr>
        <p:blipFill>
          <a:blip r:embed="rId2"/>
          <a:stretch>
            <a:fillRect/>
          </a:stretch>
        </p:blipFill>
        <p:spPr>
          <a:xfrm flipV="1">
            <a:off x="1775861" y="2206635"/>
            <a:ext cx="5350566" cy="951212"/>
          </a:xfrm>
          <a:prstGeom prst="rect">
            <a:avLst/>
          </a:prstGeom>
        </p:spPr>
      </p:pic>
      <p:pic>
        <p:nvPicPr>
          <p:cNvPr id="6" name="Picture 5">
            <a:extLst>
              <a:ext uri="{FF2B5EF4-FFF2-40B4-BE49-F238E27FC236}">
                <a16:creationId xmlns:a16="http://schemas.microsoft.com/office/drawing/2014/main" id="{14B4028C-EDD8-4C46-AADE-CCA04BCC500E}"/>
              </a:ext>
            </a:extLst>
          </p:cNvPr>
          <p:cNvPicPr>
            <a:picLocks noChangeAspect="1"/>
          </p:cNvPicPr>
          <p:nvPr/>
        </p:nvPicPr>
        <p:blipFill>
          <a:blip r:embed="rId3"/>
          <a:stretch>
            <a:fillRect/>
          </a:stretch>
        </p:blipFill>
        <p:spPr>
          <a:xfrm flipV="1">
            <a:off x="1775861" y="3299792"/>
            <a:ext cx="5350566" cy="964480"/>
          </a:xfrm>
          <a:prstGeom prst="rect">
            <a:avLst/>
          </a:prstGeom>
        </p:spPr>
      </p:pic>
      <p:pic>
        <p:nvPicPr>
          <p:cNvPr id="8" name="Picture 7">
            <a:extLst>
              <a:ext uri="{FF2B5EF4-FFF2-40B4-BE49-F238E27FC236}">
                <a16:creationId xmlns:a16="http://schemas.microsoft.com/office/drawing/2014/main" id="{F0AEBF70-64E0-634E-A190-B2B98C24770E}"/>
              </a:ext>
            </a:extLst>
          </p:cNvPr>
          <p:cNvPicPr>
            <a:picLocks noChangeAspect="1"/>
          </p:cNvPicPr>
          <p:nvPr/>
        </p:nvPicPr>
        <p:blipFill>
          <a:blip r:embed="rId4"/>
          <a:stretch>
            <a:fillRect/>
          </a:stretch>
        </p:blipFill>
        <p:spPr>
          <a:xfrm>
            <a:off x="1383168" y="4884737"/>
            <a:ext cx="5072201" cy="1632593"/>
          </a:xfrm>
          <a:prstGeom prst="rect">
            <a:avLst/>
          </a:prstGeom>
        </p:spPr>
      </p:pic>
      <p:sp>
        <p:nvSpPr>
          <p:cNvPr id="9" name="TextBox 8">
            <a:extLst>
              <a:ext uri="{FF2B5EF4-FFF2-40B4-BE49-F238E27FC236}">
                <a16:creationId xmlns:a16="http://schemas.microsoft.com/office/drawing/2014/main" id="{E7B19993-F1D4-2E41-A8EF-38AFF39F98F1}"/>
              </a:ext>
            </a:extLst>
          </p:cNvPr>
          <p:cNvSpPr txBox="1"/>
          <p:nvPr/>
        </p:nvSpPr>
        <p:spPr>
          <a:xfrm>
            <a:off x="5554942" y="4251339"/>
            <a:ext cx="3307747" cy="646331"/>
          </a:xfrm>
          <a:prstGeom prst="rect">
            <a:avLst/>
          </a:prstGeom>
          <a:noFill/>
        </p:spPr>
        <p:txBody>
          <a:bodyPr wrap="square" rtlCol="0">
            <a:spAutoFit/>
          </a:bodyPr>
          <a:lstStyle/>
          <a:p>
            <a:r>
              <a:rPr lang="en-US" dirty="0"/>
              <a:t>Peak is much more pronounced for poisoned models</a:t>
            </a:r>
          </a:p>
        </p:txBody>
      </p:sp>
      <p:cxnSp>
        <p:nvCxnSpPr>
          <p:cNvPr id="10" name="Straight Arrow Connector 9">
            <a:extLst>
              <a:ext uri="{FF2B5EF4-FFF2-40B4-BE49-F238E27FC236}">
                <a16:creationId xmlns:a16="http://schemas.microsoft.com/office/drawing/2014/main" id="{3EF4A836-3C89-4D41-99BA-3534AFA68C62}"/>
              </a:ext>
            </a:extLst>
          </p:cNvPr>
          <p:cNvCxnSpPr>
            <a:cxnSpLocks/>
          </p:cNvCxnSpPr>
          <p:nvPr/>
        </p:nvCxnSpPr>
        <p:spPr>
          <a:xfrm flipV="1">
            <a:off x="2941983" y="4522304"/>
            <a:ext cx="2474843" cy="3624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E2DC62-BEE0-8F43-BD14-900006DDD25A}"/>
              </a:ext>
            </a:extLst>
          </p:cNvPr>
          <p:cNvSpPr txBox="1"/>
          <p:nvPr/>
        </p:nvSpPr>
        <p:spPr>
          <a:xfrm>
            <a:off x="6539947" y="5426765"/>
            <a:ext cx="1659835" cy="670503"/>
          </a:xfrm>
          <a:prstGeom prst="rect">
            <a:avLst/>
          </a:prstGeom>
        </p:spPr>
        <p:txBody>
          <a:bodyPr wrap="square" rtlCol="0">
            <a:normAutofit fontScale="85000" lnSpcReduction="20000"/>
          </a:bodyPr>
          <a:lstStyle/>
          <a:p>
            <a:r>
              <a:rPr lang="en-US" dirty="0">
                <a:latin typeface="+mn-lt"/>
              </a:rPr>
              <a:t>Fooling-rate = % examples that are misclassified</a:t>
            </a:r>
          </a:p>
        </p:txBody>
      </p:sp>
    </p:spTree>
    <p:extLst>
      <p:ext uri="{BB962C8B-B14F-4D97-AF65-F5344CB8AC3E}">
        <p14:creationId xmlns:p14="http://schemas.microsoft.com/office/powerpoint/2010/main" val="295355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216C3-14C4-8A48-8EC2-AD5CE7A8A256}"/>
              </a:ext>
            </a:extLst>
          </p:cNvPr>
          <p:cNvSpPr>
            <a:spLocks noGrp="1"/>
          </p:cNvSpPr>
          <p:nvPr>
            <p:ph idx="1"/>
          </p:nvPr>
        </p:nvSpPr>
        <p:spPr/>
        <p:txBody>
          <a:bodyPr>
            <a:normAutofit fontScale="92500" lnSpcReduction="10000"/>
          </a:bodyPr>
          <a:lstStyle/>
          <a:p>
            <a:r>
              <a:rPr lang="en-US" dirty="0"/>
              <a:t>Pipeline</a:t>
            </a:r>
          </a:p>
          <a:p>
            <a:pPr lvl="2"/>
            <a:r>
              <a:rPr lang="en-US" dirty="0"/>
              <a:t>Noise-</a:t>
            </a:r>
            <a:r>
              <a:rPr lang="en-US" dirty="0" err="1"/>
              <a:t>img</a:t>
            </a:r>
            <a:r>
              <a:rPr lang="en-US" dirty="0"/>
              <a:t> trained with a 3-layer 2D convolutional model</a:t>
            </a:r>
          </a:p>
          <a:p>
            <a:pPr lvl="2"/>
            <a:r>
              <a:rPr lang="en-US" dirty="0"/>
              <a:t>3 scalar features + 2 layer-MLP = energy of noise image + Fooling-rate + Proportion of examples in the largest class after attack</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en-US" dirty="0"/>
              <a:t>With fusion with red-pipeline we achieved </a:t>
            </a:r>
            <a:r>
              <a:rPr lang="en-US" dirty="0">
                <a:solidFill>
                  <a:srgbClr val="FF0000"/>
                </a:solidFill>
              </a:rPr>
              <a:t>strong results on initial rounds</a:t>
            </a:r>
          </a:p>
          <a:p>
            <a:pPr marL="42863" indent="0">
              <a:buNone/>
            </a:pPr>
            <a:endParaRPr lang="en-US" dirty="0"/>
          </a:p>
        </p:txBody>
      </p:sp>
      <p:graphicFrame>
        <p:nvGraphicFramePr>
          <p:cNvPr id="7" name="Content Placeholder 5">
            <a:extLst>
              <a:ext uri="{FF2B5EF4-FFF2-40B4-BE49-F238E27FC236}">
                <a16:creationId xmlns:a16="http://schemas.microsoft.com/office/drawing/2014/main" id="{7D98F48C-2EF9-BD41-84F4-F45750A6BD44}"/>
              </a:ext>
            </a:extLst>
          </p:cNvPr>
          <p:cNvGraphicFramePr>
            <a:graphicFrameLocks/>
          </p:cNvGraphicFramePr>
          <p:nvPr>
            <p:extLst>
              <p:ext uri="{D42A27DB-BD31-4B8C-83A1-F6EECF244321}">
                <p14:modId xmlns:p14="http://schemas.microsoft.com/office/powerpoint/2010/main" val="370290255"/>
              </p:ext>
            </p:extLst>
          </p:nvPr>
        </p:nvGraphicFramePr>
        <p:xfrm>
          <a:off x="1227482" y="3158988"/>
          <a:ext cx="7056784" cy="2196549"/>
        </p:xfrm>
        <a:graphic>
          <a:graphicData uri="http://schemas.openxmlformats.org/drawingml/2006/table">
            <a:tbl>
              <a:tblPr firstRow="1" bandRow="1">
                <a:tableStyleId>{073A0DAA-6AF3-43AB-8588-CEC1D06C72B9}</a:tableStyleId>
              </a:tblPr>
              <a:tblGrid>
                <a:gridCol w="1764196">
                  <a:extLst>
                    <a:ext uri="{9D8B030D-6E8A-4147-A177-3AD203B41FA5}">
                      <a16:colId xmlns:a16="http://schemas.microsoft.com/office/drawing/2014/main" val="2485362826"/>
                    </a:ext>
                  </a:extLst>
                </a:gridCol>
                <a:gridCol w="1764196">
                  <a:extLst>
                    <a:ext uri="{9D8B030D-6E8A-4147-A177-3AD203B41FA5}">
                      <a16:colId xmlns:a16="http://schemas.microsoft.com/office/drawing/2014/main" val="1205736937"/>
                    </a:ext>
                  </a:extLst>
                </a:gridCol>
                <a:gridCol w="1764196">
                  <a:extLst>
                    <a:ext uri="{9D8B030D-6E8A-4147-A177-3AD203B41FA5}">
                      <a16:colId xmlns:a16="http://schemas.microsoft.com/office/drawing/2014/main" val="1750547558"/>
                    </a:ext>
                  </a:extLst>
                </a:gridCol>
                <a:gridCol w="1764196">
                  <a:extLst>
                    <a:ext uri="{9D8B030D-6E8A-4147-A177-3AD203B41FA5}">
                      <a16:colId xmlns:a16="http://schemas.microsoft.com/office/drawing/2014/main" val="4029757676"/>
                    </a:ext>
                  </a:extLst>
                </a:gridCol>
              </a:tblGrid>
              <a:tr h="802218">
                <a:tc>
                  <a:txBody>
                    <a:bodyPr/>
                    <a:lstStyle/>
                    <a:p>
                      <a:pPr algn="ctr"/>
                      <a:r>
                        <a:rPr lang="en-US" dirty="0"/>
                        <a:t>Method</a:t>
                      </a:r>
                    </a:p>
                  </a:txBody>
                  <a:tcPr/>
                </a:tc>
                <a:tc>
                  <a:txBody>
                    <a:bodyPr/>
                    <a:lstStyle/>
                    <a:p>
                      <a:pPr algn="ctr"/>
                      <a:r>
                        <a:rPr lang="en-US"/>
                        <a:t>Round-1 CV performance</a:t>
                      </a:r>
                    </a:p>
                  </a:txBody>
                  <a:tcPr/>
                </a:tc>
                <a:tc>
                  <a:txBody>
                    <a:bodyPr/>
                    <a:lstStyle/>
                    <a:p>
                      <a:pPr algn="ctr"/>
                      <a:r>
                        <a:rPr lang="en-US"/>
                        <a:t>Round-1 Holdout performance</a:t>
                      </a:r>
                    </a:p>
                  </a:txBody>
                  <a:tcPr/>
                </a:tc>
                <a:tc>
                  <a:txBody>
                    <a:bodyPr/>
                    <a:lstStyle/>
                    <a:p>
                      <a:pPr algn="ctr"/>
                      <a:r>
                        <a:rPr lang="en-US"/>
                        <a:t>Round-2 perf on leaderboard</a:t>
                      </a:r>
                    </a:p>
                  </a:txBody>
                  <a:tcPr/>
                </a:tc>
                <a:extLst>
                  <a:ext uri="{0D108BD9-81ED-4DB2-BD59-A6C34878D82A}">
                    <a16:rowId xmlns:a16="http://schemas.microsoft.com/office/drawing/2014/main" val="2209463268"/>
                  </a:ext>
                </a:extLst>
              </a:tr>
              <a:tr h="464777">
                <a:tc>
                  <a:txBody>
                    <a:bodyPr/>
                    <a:lstStyle/>
                    <a:p>
                      <a:pPr algn="ctr"/>
                      <a:r>
                        <a:rPr lang="en-US" dirty="0"/>
                        <a:t>2d-conv-noise_image</a:t>
                      </a:r>
                    </a:p>
                  </a:txBody>
                  <a:tcPr/>
                </a:tc>
                <a:tc>
                  <a:txBody>
                    <a:bodyPr/>
                    <a:lstStyle/>
                    <a:p>
                      <a:pPr algn="ctr"/>
                      <a:r>
                        <a:rPr lang="en-US"/>
                        <a:t>AUC: 0.76 </a:t>
                      </a:r>
                    </a:p>
                  </a:txBody>
                  <a:tcPr/>
                </a:tc>
                <a:tc>
                  <a:txBody>
                    <a:bodyPr/>
                    <a:lstStyle/>
                    <a:p>
                      <a:pPr algn="ctr"/>
                      <a:r>
                        <a:rPr lang="en-US"/>
                        <a:t>CE:1.96, AUC: 0.7</a:t>
                      </a:r>
                    </a:p>
                  </a:txBody>
                  <a:tcPr/>
                </a:tc>
                <a:tc>
                  <a:txBody>
                    <a:bodyPr/>
                    <a:lstStyle/>
                    <a:p>
                      <a:pPr algn="ctr"/>
                      <a:endParaRPr lang="en-US"/>
                    </a:p>
                  </a:txBody>
                  <a:tcPr/>
                </a:tc>
                <a:extLst>
                  <a:ext uri="{0D108BD9-81ED-4DB2-BD59-A6C34878D82A}">
                    <a16:rowId xmlns:a16="http://schemas.microsoft.com/office/drawing/2014/main" val="2929100613"/>
                  </a:ext>
                </a:extLst>
              </a:tr>
              <a:tr h="464777">
                <a:tc>
                  <a:txBody>
                    <a:bodyPr/>
                    <a:lstStyle/>
                    <a:p>
                      <a:pPr algn="ctr"/>
                      <a:r>
                        <a:rPr lang="en-US" dirty="0"/>
                        <a:t>3 scalar features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AUC: 0.84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CE:0.65, AUC: 0.91</a:t>
                      </a:r>
                    </a:p>
                  </a:txBody>
                  <a:tcPr/>
                </a:tc>
                <a:tc>
                  <a:txBody>
                    <a:bodyPr/>
                    <a:lstStyle/>
                    <a:p>
                      <a:pPr algn="ctr"/>
                      <a:r>
                        <a:rPr lang="en-US" dirty="0"/>
                        <a:t>CE: 0.68, AUC: 0.67</a:t>
                      </a:r>
                    </a:p>
                  </a:txBody>
                  <a:tcPr/>
                </a:tc>
                <a:extLst>
                  <a:ext uri="{0D108BD9-81ED-4DB2-BD59-A6C34878D82A}">
                    <a16:rowId xmlns:a16="http://schemas.microsoft.com/office/drawing/2014/main" val="2516702743"/>
                  </a:ext>
                </a:extLst>
              </a:tr>
              <a:tr h="464777">
                <a:tc>
                  <a:txBody>
                    <a:bodyPr/>
                    <a:lstStyle/>
                    <a:p>
                      <a:pPr algn="ctr"/>
                      <a:r>
                        <a:rPr lang="en-US" dirty="0"/>
                        <a:t>Fusion</a:t>
                      </a:r>
                    </a:p>
                  </a:txBody>
                  <a:tcPr/>
                </a:tc>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CE:0.62, AUC: 0.8</a:t>
                      </a:r>
                    </a:p>
                  </a:txBody>
                  <a:tcPr/>
                </a:tc>
                <a:tc>
                  <a:txBody>
                    <a:bodyPr/>
                    <a:lstStyle/>
                    <a:p>
                      <a:pPr algn="ctr"/>
                      <a:endParaRPr lang="en-US" dirty="0"/>
                    </a:p>
                  </a:txBody>
                  <a:tcPr/>
                </a:tc>
                <a:extLst>
                  <a:ext uri="{0D108BD9-81ED-4DB2-BD59-A6C34878D82A}">
                    <a16:rowId xmlns:a16="http://schemas.microsoft.com/office/drawing/2014/main" val="1681354036"/>
                  </a:ext>
                </a:extLst>
              </a:tr>
            </a:tbl>
          </a:graphicData>
        </a:graphic>
      </p:graphicFrame>
      <p:sp>
        <p:nvSpPr>
          <p:cNvPr id="8" name="Title 1">
            <a:extLst>
              <a:ext uri="{FF2B5EF4-FFF2-40B4-BE49-F238E27FC236}">
                <a16:creationId xmlns:a16="http://schemas.microsoft.com/office/drawing/2014/main" id="{3EEDC1E6-5971-AA4F-B8C7-59CA8493D883}"/>
              </a:ext>
            </a:extLst>
          </p:cNvPr>
          <p:cNvSpPr>
            <a:spLocks noGrp="1"/>
          </p:cNvSpPr>
          <p:nvPr>
            <p:ph type="title"/>
          </p:nvPr>
        </p:nvSpPr>
        <p:spPr>
          <a:xfrm>
            <a:off x="381000" y="140132"/>
            <a:ext cx="7140575" cy="609600"/>
          </a:xfrm>
        </p:spPr>
        <p:txBody>
          <a:bodyPr>
            <a:normAutofit fontScale="90000"/>
          </a:bodyPr>
          <a:lstStyle/>
          <a:p>
            <a:r>
              <a:rPr lang="en-US" dirty="0"/>
              <a:t>Trojan Detection using Adversarial Learning</a:t>
            </a:r>
          </a:p>
        </p:txBody>
      </p:sp>
    </p:spTree>
    <p:extLst>
      <p:ext uri="{BB962C8B-B14F-4D97-AF65-F5344CB8AC3E}">
        <p14:creationId xmlns:p14="http://schemas.microsoft.com/office/powerpoint/2010/main" val="21488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C856-03DE-914D-ACAE-2109365BAB53}"/>
              </a:ext>
            </a:extLst>
          </p:cNvPr>
          <p:cNvSpPr>
            <a:spLocks noGrp="1"/>
          </p:cNvSpPr>
          <p:nvPr>
            <p:ph type="title"/>
          </p:nvPr>
        </p:nvSpPr>
        <p:spPr/>
        <p:txBody>
          <a:bodyPr>
            <a:normAutofit/>
          </a:bodyPr>
          <a:lstStyle/>
          <a:p>
            <a:r>
              <a:rPr lang="en-US" dirty="0"/>
              <a:t>Drawbacks</a:t>
            </a:r>
          </a:p>
        </p:txBody>
      </p:sp>
      <p:sp>
        <p:nvSpPr>
          <p:cNvPr id="3" name="Content Placeholder 2">
            <a:extLst>
              <a:ext uri="{FF2B5EF4-FFF2-40B4-BE49-F238E27FC236}">
                <a16:creationId xmlns:a16="http://schemas.microsoft.com/office/drawing/2014/main" id="{70A216C3-14C4-8A48-8EC2-AD5CE7A8A256}"/>
              </a:ext>
            </a:extLst>
          </p:cNvPr>
          <p:cNvSpPr>
            <a:spLocks noGrp="1"/>
          </p:cNvSpPr>
          <p:nvPr>
            <p:ph idx="1"/>
          </p:nvPr>
        </p:nvSpPr>
        <p:spPr/>
        <p:txBody>
          <a:bodyPr/>
          <a:lstStyle/>
          <a:p>
            <a:r>
              <a:rPr lang="en-US" dirty="0"/>
              <a:t>Although the approach was successful for initial rounds, generalization was lower for rounds with Instagram patterns and/or fewer source classes </a:t>
            </a:r>
          </a:p>
          <a:p>
            <a:r>
              <a:rPr lang="en-US" dirty="0"/>
              <a:t>Reasoning: Adversarial noise pattern are closer to polygon triggers as compared to Instagram triggers</a:t>
            </a:r>
          </a:p>
          <a:p>
            <a:pPr lvl="2"/>
            <a:r>
              <a:rPr lang="en-US" dirty="0"/>
              <a:t>Instagram triggers are generally encoded in initial layers</a:t>
            </a:r>
          </a:p>
          <a:p>
            <a:pPr lvl="2"/>
            <a:r>
              <a:rPr lang="en-US" dirty="0"/>
              <a:t>Red pipeline was able to address this issue</a:t>
            </a:r>
          </a:p>
          <a:p>
            <a:pPr lvl="1"/>
            <a:r>
              <a:rPr lang="en-US" dirty="0"/>
              <a:t> Also experimented with a variant of this method that </a:t>
            </a:r>
            <a:r>
              <a:rPr lang="en-US" dirty="0" err="1"/>
              <a:t>sweeped</a:t>
            </a:r>
            <a:r>
              <a:rPr lang="en-US" dirty="0"/>
              <a:t> across noise strength of the adversarial attack but had similar issues</a:t>
            </a:r>
          </a:p>
        </p:txBody>
      </p:sp>
      <p:sp>
        <p:nvSpPr>
          <p:cNvPr id="7" name="TextBox 6">
            <a:extLst>
              <a:ext uri="{FF2B5EF4-FFF2-40B4-BE49-F238E27FC236}">
                <a16:creationId xmlns:a16="http://schemas.microsoft.com/office/drawing/2014/main" id="{59CD9C63-5C4E-7E4A-96F2-9F8FDF56F112}"/>
              </a:ext>
            </a:extLst>
          </p:cNvPr>
          <p:cNvSpPr txBox="1"/>
          <p:nvPr/>
        </p:nvSpPr>
        <p:spPr>
          <a:xfrm>
            <a:off x="288234" y="6187613"/>
            <a:ext cx="9074426" cy="261610"/>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1. Zhang et al. Cassandra: Detecting </a:t>
            </a:r>
            <a:r>
              <a:rPr lang="en-US" sz="1100" b="0" i="0" dirty="0" err="1">
                <a:solidFill>
                  <a:srgbClr val="222222"/>
                </a:solidFill>
                <a:effectLst/>
                <a:latin typeface="Arial" panose="020B0604020202020204" pitchFamily="34" charset="0"/>
              </a:rPr>
              <a:t>trojaned</a:t>
            </a:r>
            <a:r>
              <a:rPr lang="en-US" sz="1100" b="0" i="0" dirty="0">
                <a:solidFill>
                  <a:srgbClr val="222222"/>
                </a:solidFill>
                <a:effectLst/>
                <a:latin typeface="Arial" panose="020B0604020202020204" pitchFamily="34" charset="0"/>
              </a:rPr>
              <a:t> networks from adversarial perturbations. </a:t>
            </a:r>
            <a:r>
              <a:rPr lang="en-US" sz="1100" b="0" i="1" dirty="0">
                <a:solidFill>
                  <a:srgbClr val="222222"/>
                </a:solidFill>
                <a:effectLst/>
                <a:latin typeface="Arial" panose="020B0604020202020204" pitchFamily="34" charset="0"/>
              </a:rPr>
              <a:t>IEEE Access</a:t>
            </a:r>
            <a:r>
              <a:rPr lang="en-US" sz="1100" b="0" i="0" dirty="0">
                <a:solidFill>
                  <a:srgbClr val="222222"/>
                </a:solidFill>
                <a:effectLst/>
                <a:latin typeface="Arial" panose="020B0604020202020204" pitchFamily="34" charset="0"/>
              </a:rPr>
              <a:t>, </a:t>
            </a:r>
            <a:r>
              <a:rPr lang="en-US" sz="1100" b="0" i="1" dirty="0">
                <a:solidFill>
                  <a:srgbClr val="222222"/>
                </a:solidFill>
                <a:effectLst/>
                <a:latin typeface="Arial" panose="020B0604020202020204" pitchFamily="34" charset="0"/>
              </a:rPr>
              <a:t>9</a:t>
            </a:r>
            <a:r>
              <a:rPr lang="en-US" sz="1100" b="0" i="0" dirty="0">
                <a:solidFill>
                  <a:srgbClr val="222222"/>
                </a:solidFill>
                <a:effectLst/>
                <a:latin typeface="Arial" panose="020B0604020202020204" pitchFamily="34" charset="0"/>
              </a:rPr>
              <a:t>, pp.135856-135867.</a:t>
            </a:r>
            <a:endParaRPr lang="en-US" sz="1100" dirty="0"/>
          </a:p>
        </p:txBody>
      </p:sp>
    </p:spTree>
    <p:extLst>
      <p:ext uri="{BB962C8B-B14F-4D97-AF65-F5344CB8AC3E}">
        <p14:creationId xmlns:p14="http://schemas.microsoft.com/office/powerpoint/2010/main" val="1807709025"/>
      </p:ext>
    </p:extLst>
  </p:cSld>
  <p:clrMapOvr>
    <a:masterClrMapping/>
  </p:clrMapOvr>
</p:sld>
</file>

<file path=ppt/theme/theme1.xml><?xml version="1.0" encoding="utf-8"?>
<a:theme xmlns:a="http://schemas.openxmlformats.org/drawingml/2006/main" name="SRI-2018_16x9">
  <a:themeElements>
    <a:clrScheme name="SRI Colors">
      <a:dk1>
        <a:srgbClr val="2C4653"/>
      </a:dk1>
      <a:lt1>
        <a:srgbClr val="FFFFFF"/>
      </a:lt1>
      <a:dk2>
        <a:srgbClr val="0C4D6D"/>
      </a:dk2>
      <a:lt2>
        <a:srgbClr val="D1D1D1"/>
      </a:lt2>
      <a:accent1>
        <a:srgbClr val="46C6E9"/>
      </a:accent1>
      <a:accent2>
        <a:srgbClr val="2C69CE"/>
      </a:accent2>
      <a:accent3>
        <a:srgbClr val="F15932"/>
      </a:accent3>
      <a:accent4>
        <a:srgbClr val="20A89A"/>
      </a:accent4>
      <a:accent5>
        <a:srgbClr val="F8D33C"/>
      </a:accent5>
      <a:accent6>
        <a:srgbClr val="E5002B"/>
      </a:accent6>
      <a:hlink>
        <a:srgbClr val="46C6E9"/>
      </a:hlink>
      <a:folHlink>
        <a:srgbClr val="2C69CE"/>
      </a:folHlink>
    </a:clrScheme>
    <a:fontScheme name="SRI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tailEnd type="none"/>
        </a:ln>
      </a:spPr>
      <a:bodyPr/>
      <a:lstStyle/>
      <a:style>
        <a:lnRef idx="1">
          <a:schemeClr val="accent1"/>
        </a:lnRef>
        <a:fillRef idx="0">
          <a:schemeClr val="accent1"/>
        </a:fillRef>
        <a:effectRef idx="0">
          <a:schemeClr val="accent1"/>
        </a:effectRef>
        <a:fontRef idx="minor">
          <a:schemeClr val="tx1"/>
        </a:fontRef>
      </a:style>
    </a:lnDef>
    <a:txDef>
      <a:spPr/>
      <a:bodyPr wrap="square" rtlCol="0">
        <a:normAutofit/>
      </a:bodyPr>
      <a:lstStyle>
        <a:defPPr>
          <a:defRPr dirty="0" smtClean="0">
            <a:latin typeface="+mn-lt"/>
          </a:defRPr>
        </a:defPPr>
      </a:lstStyle>
    </a:txDef>
  </a:objectDefaults>
  <a:extraClrSchemeLst/>
  <a:custClrLst>
    <a:custClr name="Subtitles">
      <a:srgbClr val="959595"/>
    </a:custClr>
    <a:custClr name="Body Copy">
      <a:srgbClr val="000000"/>
    </a:custClr>
    <a:custClr name="Background Elemets">
      <a:srgbClr val="EEEEEE"/>
    </a:custClr>
  </a:custClrLst>
  <a:extLst>
    <a:ext uri="{05A4C25C-085E-4340-85A3-A5531E510DB2}">
      <thm15:themeFamily xmlns:thm15="http://schemas.microsoft.com/office/thememl/2012/main" name="SRI-2018_16x9" id="{83F955AD-421E-4667-B3D7-2FD769B26F21}" vid="{D1248DBA-5B45-401B-841C-92A3CE854359}"/>
    </a:ext>
  </a:extLst>
</a:theme>
</file>

<file path=ppt/theme/theme2.xml><?xml version="1.0" encoding="utf-8"?>
<a:theme xmlns:a="http://schemas.openxmlformats.org/drawingml/2006/main" name="1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250977e-9217-4eca-9c17-e04eef53799f">
      <UserInfo>
        <DisplayName>Ajay Divakaran</DisplayName>
        <AccountId>24</AccountId>
        <AccountType/>
      </UserInfo>
      <UserInfo>
        <DisplayName>Susmit Jha</DisplayName>
        <AccountId>14</AccountId>
        <AccountType/>
      </UserInfo>
      <UserInfo>
        <DisplayName>Indranil Sur</DisplayName>
        <AccountId>26</AccountId>
        <AccountType/>
      </UserInfo>
      <UserInfo>
        <DisplayName>Anirban Roy</DisplayName>
        <AccountId>25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F0D8214663AB40AA422AB2A3EDA56F" ma:contentTypeVersion="7" ma:contentTypeDescription="Create a new document." ma:contentTypeScope="" ma:versionID="86ffdc723140648cbd519ccedc04fbd8">
  <xsd:schema xmlns:xsd="http://www.w3.org/2001/XMLSchema" xmlns:xs="http://www.w3.org/2001/XMLSchema" xmlns:p="http://schemas.microsoft.com/office/2006/metadata/properties" xmlns:ns2="ef7654ad-f34c-4283-96fd-7e00f0196154" xmlns:ns3="1250977e-9217-4eca-9c17-e04eef53799f" targetNamespace="http://schemas.microsoft.com/office/2006/metadata/properties" ma:root="true" ma:fieldsID="ca14c080cd7f56fe29515c8af92a0fe4" ns2:_="" ns3:_="">
    <xsd:import namespace="ef7654ad-f34c-4283-96fd-7e00f0196154"/>
    <xsd:import namespace="1250977e-9217-4eca-9c17-e04eef5379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654ad-f34c-4283-96fd-7e00f01961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50977e-9217-4eca-9c17-e04eef53799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DD2016-33E2-45A3-9B88-171B28D18C07}">
  <ds:schemaRefs>
    <ds:schemaRef ds:uri="http://schemas.microsoft.com/sharepoint/v3/contenttype/forms"/>
  </ds:schemaRefs>
</ds:datastoreItem>
</file>

<file path=customXml/itemProps2.xml><?xml version="1.0" encoding="utf-8"?>
<ds:datastoreItem xmlns:ds="http://schemas.openxmlformats.org/officeDocument/2006/customXml" ds:itemID="{75A30DED-96B5-45E4-A327-B25EC61E5B15}">
  <ds:schemaRefs>
    <ds:schemaRef ds:uri="ef7654ad-f34c-4283-96fd-7e00f0196154"/>
    <ds:schemaRef ds:uri="http://www.w3.org/XML/1998/namespace"/>
    <ds:schemaRef ds:uri="http://schemas.microsoft.com/office/infopath/2007/PartnerControls"/>
    <ds:schemaRef ds:uri="http://purl.org/dc/dcmitype/"/>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1250977e-9217-4eca-9c17-e04eef53799f"/>
  </ds:schemaRefs>
</ds:datastoreItem>
</file>

<file path=customXml/itemProps3.xml><?xml version="1.0" encoding="utf-8"?>
<ds:datastoreItem xmlns:ds="http://schemas.openxmlformats.org/officeDocument/2006/customXml" ds:itemID="{1402F83A-98D0-4A0F-B16A-4C8CD58E8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7654ad-f34c-4283-96fd-7e00f0196154"/>
    <ds:schemaRef ds:uri="1250977e-9217-4eca-9c17-e04eef5379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82272</TotalTime>
  <Words>2615</Words>
  <Application>Microsoft Macintosh PowerPoint</Application>
  <PresentationFormat>On-screen Show (4:3)</PresentationFormat>
  <Paragraphs>348</Paragraphs>
  <Slides>41</Slides>
  <Notes>4</Notes>
  <HiddenSlides>3</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Arial,Sans-Serif</vt:lpstr>
      <vt:lpstr>Calibri</vt:lpstr>
      <vt:lpstr>Cambria Math</vt:lpstr>
      <vt:lpstr>Helvetica Neue</vt:lpstr>
      <vt:lpstr>NimbusRomNo9L</vt:lpstr>
      <vt:lpstr>Tahoma</vt:lpstr>
      <vt:lpstr>Times New Roman</vt:lpstr>
      <vt:lpstr>Wingdings</vt:lpstr>
      <vt:lpstr>SRI-2018_16x9</vt:lpstr>
      <vt:lpstr>1_blank</vt:lpstr>
      <vt:lpstr>Trojan Detection using Adversarial Learning, Sensitivity Analysis and Trigger Inversion</vt:lpstr>
      <vt:lpstr>Overview</vt:lpstr>
      <vt:lpstr>Recap</vt:lpstr>
      <vt:lpstr>PowerPoint Presentation</vt:lpstr>
      <vt:lpstr>Background</vt:lpstr>
      <vt:lpstr>Trojan Detection using Adversarial Learning</vt:lpstr>
      <vt:lpstr>Trojan Detection using Adversarial Learning</vt:lpstr>
      <vt:lpstr>Trojan Detection using Adversarial Learning</vt:lpstr>
      <vt:lpstr>Drawbacks</vt:lpstr>
      <vt:lpstr>Submission Timestamp</vt:lpstr>
      <vt:lpstr>PowerPoint Presentation</vt:lpstr>
      <vt:lpstr>Explainability and Attribution</vt:lpstr>
      <vt:lpstr>  Trojaned Model</vt:lpstr>
      <vt:lpstr>Proposed Approach [1]</vt:lpstr>
      <vt:lpstr>Proposed Approach</vt:lpstr>
      <vt:lpstr>Step 1</vt:lpstr>
      <vt:lpstr>Step 2</vt:lpstr>
      <vt:lpstr>Step 3</vt:lpstr>
      <vt:lpstr>Evaluation</vt:lpstr>
      <vt:lpstr>Examples</vt:lpstr>
      <vt:lpstr>Evaluation</vt:lpstr>
      <vt:lpstr>Evaluation</vt:lpstr>
      <vt:lpstr>Impact of Different Factors on Performance</vt:lpstr>
      <vt:lpstr>Visualization</vt:lpstr>
      <vt:lpstr>Conclusion</vt:lpstr>
      <vt:lpstr>Drawbacks</vt:lpstr>
      <vt:lpstr>PowerPoint Presentation</vt:lpstr>
      <vt:lpstr>Overview</vt:lpstr>
      <vt:lpstr>Trojan Detection with Sensitivity Analysis</vt:lpstr>
      <vt:lpstr>PowerPoint Presentation</vt:lpstr>
      <vt:lpstr>PowerPoint Presentation</vt:lpstr>
      <vt:lpstr>PowerPoint Presentation</vt:lpstr>
      <vt:lpstr>Universal Adversarial Attack Based Trigger Inversion</vt:lpstr>
      <vt:lpstr>Universal Adversarial Attack Based Trigger Inversion</vt:lpstr>
      <vt:lpstr>Universal Adversarial Attack Based Trigger Inversion</vt:lpstr>
      <vt:lpstr>Universal Adversarial Attack Based Trigger Inversion</vt:lpstr>
      <vt:lpstr>Universal Adversarial Attack Based Trigger Inversion</vt:lpstr>
      <vt:lpstr>Universal Adversarial Attack Based Trigger Inversion</vt:lpstr>
      <vt:lpstr>Universal Adversarial Attack Based Trigger Inversion</vt:lpstr>
      <vt:lpstr>Afterthoughts</vt:lpstr>
      <vt:lpstr>Afterthoughts</vt:lpstr>
    </vt:vector>
  </TitlesOfParts>
  <Company>Wyle Information Systems - DARPA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Prime Performer’s Name</dc:title>
  <dc:creator>Parikh, Rinku (contr-i2o)</dc:creator>
  <cp:lastModifiedBy>Susmit Jha</cp:lastModifiedBy>
  <cp:revision>1089</cp:revision>
  <cp:lastPrinted>2020-06-04T15:09:28Z</cp:lastPrinted>
  <dcterms:created xsi:type="dcterms:W3CDTF">2014-10-27T21:05:51Z</dcterms:created>
  <dcterms:modified xsi:type="dcterms:W3CDTF">2021-11-17T08:44:45Z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0x01010011F0D8214663AB40AA422AB2A3EDA56F</vt:lpwstr>
  </property>
</Properties>
</file>